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11" r:id="rId2"/>
    <p:sldId id="312" r:id="rId3"/>
    <p:sldId id="313" r:id="rId4"/>
    <p:sldId id="314" r:id="rId5"/>
    <p:sldId id="315" r:id="rId6"/>
    <p:sldId id="300" r:id="rId7"/>
    <p:sldId id="317" r:id="rId8"/>
    <p:sldId id="318" r:id="rId9"/>
    <p:sldId id="319" r:id="rId10"/>
    <p:sldId id="320" r:id="rId11"/>
    <p:sldId id="322" r:id="rId12"/>
    <p:sldId id="323" r:id="rId13"/>
    <p:sldId id="324" r:id="rId14"/>
    <p:sldId id="325" r:id="rId15"/>
    <p:sldId id="326" r:id="rId16"/>
    <p:sldId id="327" r:id="rId17"/>
    <p:sldId id="328" r:id="rId18"/>
    <p:sldId id="341" r:id="rId19"/>
    <p:sldId id="331" r:id="rId20"/>
    <p:sldId id="321" r:id="rId21"/>
    <p:sldId id="332" r:id="rId22"/>
    <p:sldId id="333" r:id="rId23"/>
    <p:sldId id="334" r:id="rId24"/>
    <p:sldId id="342" r:id="rId25"/>
    <p:sldId id="335" r:id="rId26"/>
    <p:sldId id="336" r:id="rId27"/>
    <p:sldId id="337" r:id="rId28"/>
    <p:sldId id="343" r:id="rId29"/>
    <p:sldId id="344" r:id="rId30"/>
    <p:sldId id="345" r:id="rId31"/>
    <p:sldId id="347" r:id="rId32"/>
    <p:sldId id="34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C01"/>
    <a:srgbClr val="FF4301"/>
    <a:srgbClr val="FE8601"/>
    <a:srgbClr val="3F3F3F"/>
    <a:srgbClr val="2F2F2F"/>
    <a:srgbClr val="F2F2F2"/>
    <a:srgbClr val="A6A6A6"/>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255" autoAdjust="0"/>
  </p:normalViewPr>
  <p:slideViewPr>
    <p:cSldViewPr snapToGrid="0" showGuides="1">
      <p:cViewPr varScale="1">
        <p:scale>
          <a:sx n="106" d="100"/>
          <a:sy n="106" d="100"/>
        </p:scale>
        <p:origin x="630" y="-18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7968"/>
    </p:cViewPr>
  </p:sorter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9A2F74-F682-414E-9AAC-CB8D54536340}" type="datetimeFigureOut">
              <a:rPr lang="id-ID" smtClean="0"/>
              <a:t>11/06/2018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97492-7DCA-42B9-986A-7EFBCF437EDC}" type="slidenum">
              <a:rPr lang="id-ID" smtClean="0"/>
              <a:t>‹#›</a:t>
            </a:fld>
            <a:endParaRPr lang="id-ID"/>
          </a:p>
        </p:txBody>
      </p:sp>
    </p:spTree>
    <p:extLst>
      <p:ext uri="{BB962C8B-B14F-4D97-AF65-F5344CB8AC3E}">
        <p14:creationId xmlns:p14="http://schemas.microsoft.com/office/powerpoint/2010/main" val="3651712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8B9F1-DBBF-47FC-87E3-6E7806DAA521}" type="datetimeFigureOut">
              <a:rPr lang="id-ID" smtClean="0"/>
              <a:t>11/06/2018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173F4-3775-4994-93C1-CD7D6D2750C3}" type="slidenum">
              <a:rPr lang="id-ID" smtClean="0"/>
              <a:t>‹#›</a:t>
            </a:fld>
            <a:endParaRPr lang="id-ID"/>
          </a:p>
        </p:txBody>
      </p:sp>
    </p:spTree>
    <p:extLst>
      <p:ext uri="{BB962C8B-B14F-4D97-AF65-F5344CB8AC3E}">
        <p14:creationId xmlns:p14="http://schemas.microsoft.com/office/powerpoint/2010/main" val="337583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2</a:t>
            </a:fld>
            <a:endParaRPr lang="id-ID"/>
          </a:p>
        </p:txBody>
      </p:sp>
    </p:spTree>
    <p:extLst>
      <p:ext uri="{BB962C8B-B14F-4D97-AF65-F5344CB8AC3E}">
        <p14:creationId xmlns:p14="http://schemas.microsoft.com/office/powerpoint/2010/main" val="2104556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22</a:t>
            </a:fld>
            <a:endParaRPr lang="id-ID"/>
          </a:p>
        </p:txBody>
      </p:sp>
    </p:spTree>
    <p:extLst>
      <p:ext uri="{BB962C8B-B14F-4D97-AF65-F5344CB8AC3E}">
        <p14:creationId xmlns:p14="http://schemas.microsoft.com/office/powerpoint/2010/main" val="3037607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23</a:t>
            </a:fld>
            <a:endParaRPr lang="id-ID"/>
          </a:p>
        </p:txBody>
      </p:sp>
    </p:spTree>
    <p:extLst>
      <p:ext uri="{BB962C8B-B14F-4D97-AF65-F5344CB8AC3E}">
        <p14:creationId xmlns:p14="http://schemas.microsoft.com/office/powerpoint/2010/main" val="156396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32</a:t>
            </a:fld>
            <a:endParaRPr lang="id-ID"/>
          </a:p>
        </p:txBody>
      </p:sp>
    </p:spTree>
    <p:extLst>
      <p:ext uri="{BB962C8B-B14F-4D97-AF65-F5344CB8AC3E}">
        <p14:creationId xmlns:p14="http://schemas.microsoft.com/office/powerpoint/2010/main" val="132842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3</a:t>
            </a:fld>
            <a:endParaRPr lang="id-ID"/>
          </a:p>
        </p:txBody>
      </p:sp>
    </p:spTree>
    <p:extLst>
      <p:ext uri="{BB962C8B-B14F-4D97-AF65-F5344CB8AC3E}">
        <p14:creationId xmlns:p14="http://schemas.microsoft.com/office/powerpoint/2010/main" val="51141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4</a:t>
            </a:fld>
            <a:endParaRPr lang="id-ID"/>
          </a:p>
        </p:txBody>
      </p:sp>
    </p:spTree>
    <p:extLst>
      <p:ext uri="{BB962C8B-B14F-4D97-AF65-F5344CB8AC3E}">
        <p14:creationId xmlns:p14="http://schemas.microsoft.com/office/powerpoint/2010/main" val="10421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5</a:t>
            </a:fld>
            <a:endParaRPr lang="id-ID"/>
          </a:p>
        </p:txBody>
      </p:sp>
    </p:spTree>
    <p:extLst>
      <p:ext uri="{BB962C8B-B14F-4D97-AF65-F5344CB8AC3E}">
        <p14:creationId xmlns:p14="http://schemas.microsoft.com/office/powerpoint/2010/main" val="152572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6</a:t>
            </a:fld>
            <a:endParaRPr lang="id-ID"/>
          </a:p>
        </p:txBody>
      </p:sp>
    </p:spTree>
    <p:extLst>
      <p:ext uri="{BB962C8B-B14F-4D97-AF65-F5344CB8AC3E}">
        <p14:creationId xmlns:p14="http://schemas.microsoft.com/office/powerpoint/2010/main" val="552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173F4-3775-4994-93C1-CD7D6D2750C3}" type="slidenum">
              <a:rPr lang="id-ID" smtClean="0"/>
              <a:t>17</a:t>
            </a:fld>
            <a:endParaRPr lang="id-ID"/>
          </a:p>
        </p:txBody>
      </p:sp>
    </p:spTree>
    <p:extLst>
      <p:ext uri="{BB962C8B-B14F-4D97-AF65-F5344CB8AC3E}">
        <p14:creationId xmlns:p14="http://schemas.microsoft.com/office/powerpoint/2010/main" val="22491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19</a:t>
            </a:fld>
            <a:endParaRPr lang="id-ID"/>
          </a:p>
        </p:txBody>
      </p:sp>
    </p:spTree>
    <p:extLst>
      <p:ext uri="{BB962C8B-B14F-4D97-AF65-F5344CB8AC3E}">
        <p14:creationId xmlns:p14="http://schemas.microsoft.com/office/powerpoint/2010/main" val="7906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20</a:t>
            </a:fld>
            <a:endParaRPr lang="id-ID"/>
          </a:p>
        </p:txBody>
      </p:sp>
    </p:spTree>
    <p:extLst>
      <p:ext uri="{BB962C8B-B14F-4D97-AF65-F5344CB8AC3E}">
        <p14:creationId xmlns:p14="http://schemas.microsoft.com/office/powerpoint/2010/main" val="1390863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05173F4-3775-4994-93C1-CD7D6D2750C3}" type="slidenum">
              <a:rPr lang="id-ID" smtClean="0"/>
              <a:t>21</a:t>
            </a:fld>
            <a:endParaRPr lang="id-ID"/>
          </a:p>
        </p:txBody>
      </p:sp>
    </p:spTree>
    <p:extLst>
      <p:ext uri="{BB962C8B-B14F-4D97-AF65-F5344CB8AC3E}">
        <p14:creationId xmlns:p14="http://schemas.microsoft.com/office/powerpoint/2010/main" val="3285676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7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Slide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04C19-86A5-45AB-B1C6-AF48ED9C7956}"/>
              </a:ext>
            </a:extLst>
          </p:cNvPr>
          <p:cNvSpPr>
            <a:spLocks noGrp="1"/>
          </p:cNvSpPr>
          <p:nvPr>
            <p:ph type="title"/>
          </p:nvPr>
        </p:nvSpPr>
        <p:spPr/>
        <p:txBody>
          <a:bodyPr/>
          <a:lstStyle/>
          <a:p>
            <a:r>
              <a:rPr lang="en-US"/>
              <a:t>Click to edit Master title style</a:t>
            </a:r>
            <a:endParaRPr lang="en-ID"/>
          </a:p>
        </p:txBody>
      </p:sp>
      <p:cxnSp>
        <p:nvCxnSpPr>
          <p:cNvPr id="6" name="Straight Connector 5">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3"/>
          </p:nvPr>
        </p:nvSpPr>
        <p:spPr>
          <a:xfrm>
            <a:off x="3806890" y="374759"/>
            <a:ext cx="6046237" cy="6492875"/>
          </a:xfrm>
        </p:spPr>
        <p:txBody>
          <a:bodyPr/>
          <a:lstStyle/>
          <a:p>
            <a:endParaRPr lang="id-ID"/>
          </a:p>
        </p:txBody>
      </p:sp>
      <p:pic>
        <p:nvPicPr>
          <p:cNvPr id="8"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224538" y="4267200"/>
            <a:ext cx="4495866" cy="4310743"/>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5937417"/>
            <a:ext cx="1259506" cy="920583"/>
          </a:xfrm>
          <a:prstGeom prst="rect">
            <a:avLst/>
          </a:prstGeom>
        </p:spPr>
      </p:pic>
    </p:spTree>
    <p:extLst>
      <p:ext uri="{BB962C8B-B14F-4D97-AF65-F5344CB8AC3E}">
        <p14:creationId xmlns:p14="http://schemas.microsoft.com/office/powerpoint/2010/main" val="180432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Slide 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04C19-86A5-45AB-B1C6-AF48ED9C7956}"/>
              </a:ext>
            </a:extLst>
          </p:cNvPr>
          <p:cNvSpPr>
            <a:spLocks noGrp="1"/>
          </p:cNvSpPr>
          <p:nvPr>
            <p:ph type="title"/>
          </p:nvPr>
        </p:nvSpPr>
        <p:spPr/>
        <p:txBody>
          <a:bodyPr/>
          <a:lstStyle/>
          <a:p>
            <a:r>
              <a:rPr lang="en-US"/>
              <a:t>Click to edit Master title style</a:t>
            </a:r>
            <a:endParaRPr lang="en-ID"/>
          </a:p>
        </p:txBody>
      </p:sp>
      <p:sp>
        <p:nvSpPr>
          <p:cNvPr id="13" name="Picture Placeholder 12"/>
          <p:cNvSpPr>
            <a:spLocks noGrp="1"/>
          </p:cNvSpPr>
          <p:nvPr>
            <p:ph type="pic" sz="quarter" idx="13"/>
          </p:nvPr>
        </p:nvSpPr>
        <p:spPr>
          <a:xfrm>
            <a:off x="9207892" y="-1"/>
            <a:ext cx="2984249" cy="4459705"/>
          </a:xfrm>
        </p:spPr>
        <p:txBody>
          <a:bodyPr/>
          <a:lstStyle/>
          <a:p>
            <a:endParaRPr lang="id-ID"/>
          </a:p>
        </p:txBody>
      </p:sp>
      <p:sp>
        <p:nvSpPr>
          <p:cNvPr id="14" name="Picture Placeholder 12"/>
          <p:cNvSpPr>
            <a:spLocks noGrp="1"/>
          </p:cNvSpPr>
          <p:nvPr>
            <p:ph type="pic" sz="quarter" idx="14"/>
          </p:nvPr>
        </p:nvSpPr>
        <p:spPr>
          <a:xfrm>
            <a:off x="6043169" y="2398295"/>
            <a:ext cx="2984249" cy="4459705"/>
          </a:xfrm>
        </p:spPr>
        <p:txBody>
          <a:bodyPr/>
          <a:lstStyle/>
          <a:p>
            <a:endParaRPr lang="id-ID"/>
          </a:p>
        </p:txBody>
      </p:sp>
      <p:sp>
        <p:nvSpPr>
          <p:cNvPr id="15" name="Picture Placeholder 12"/>
          <p:cNvSpPr>
            <a:spLocks noGrp="1"/>
          </p:cNvSpPr>
          <p:nvPr>
            <p:ph type="pic" sz="quarter" idx="15"/>
          </p:nvPr>
        </p:nvSpPr>
        <p:spPr>
          <a:xfrm>
            <a:off x="9207475" y="4620124"/>
            <a:ext cx="2984249" cy="2237876"/>
          </a:xfrm>
        </p:spPr>
        <p:txBody>
          <a:bodyPr/>
          <a:lstStyle/>
          <a:p>
            <a:endParaRPr lang="id-ID"/>
          </a:p>
        </p:txBody>
      </p:sp>
      <p:sp>
        <p:nvSpPr>
          <p:cNvPr id="16" name="Picture Placeholder 12"/>
          <p:cNvSpPr>
            <a:spLocks noGrp="1"/>
          </p:cNvSpPr>
          <p:nvPr>
            <p:ph type="pic" sz="quarter" idx="16"/>
          </p:nvPr>
        </p:nvSpPr>
        <p:spPr>
          <a:xfrm>
            <a:off x="6043168" y="3675"/>
            <a:ext cx="2984249" cy="2237876"/>
          </a:xfrm>
        </p:spPr>
        <p:txBody>
          <a:bodyPr/>
          <a:lstStyle/>
          <a:p>
            <a:endParaRPr lang="id-ID"/>
          </a:p>
        </p:txBody>
      </p:sp>
      <p:cxnSp>
        <p:nvCxnSpPr>
          <p:cNvPr id="17" name="Straight Connector 16">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0"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94294" y="5396636"/>
            <a:ext cx="1259506" cy="920583"/>
          </a:xfrm>
          <a:prstGeom prst="rect">
            <a:avLst/>
          </a:prstGeom>
        </p:spPr>
      </p:pic>
    </p:spTree>
    <p:extLst>
      <p:ext uri="{BB962C8B-B14F-4D97-AF65-F5344CB8AC3E}">
        <p14:creationId xmlns:p14="http://schemas.microsoft.com/office/powerpoint/2010/main" val="41871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Slide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04C19-86A5-45AB-B1C6-AF48ED9C7956}"/>
              </a:ext>
            </a:extLst>
          </p:cNvPr>
          <p:cNvSpPr>
            <a:spLocks noGrp="1"/>
          </p:cNvSpPr>
          <p:nvPr>
            <p:ph type="title"/>
          </p:nvPr>
        </p:nvSpPr>
        <p:spPr/>
        <p:txBody>
          <a:bodyPr/>
          <a:lstStyle/>
          <a:p>
            <a:r>
              <a:rPr lang="en-US"/>
              <a:t>Click to edit Master title style</a:t>
            </a:r>
            <a:endParaRPr lang="en-ID"/>
          </a:p>
        </p:txBody>
      </p:sp>
      <p:sp>
        <p:nvSpPr>
          <p:cNvPr id="13" name="Picture Placeholder 12"/>
          <p:cNvSpPr>
            <a:spLocks noGrp="1"/>
          </p:cNvSpPr>
          <p:nvPr>
            <p:ph type="pic" sz="quarter" idx="13"/>
          </p:nvPr>
        </p:nvSpPr>
        <p:spPr>
          <a:xfrm>
            <a:off x="0" y="4738254"/>
            <a:ext cx="4854631" cy="2119746"/>
          </a:xfrm>
        </p:spPr>
        <p:txBody>
          <a:bodyPr/>
          <a:lstStyle/>
          <a:p>
            <a:endParaRPr lang="id-ID"/>
          </a:p>
        </p:txBody>
      </p:sp>
      <p:cxnSp>
        <p:nvCxnSpPr>
          <p:cNvPr id="17" name="Straight Connector 16">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9" name="Picture Placeholder 12"/>
          <p:cNvSpPr>
            <a:spLocks noGrp="1"/>
          </p:cNvSpPr>
          <p:nvPr>
            <p:ph type="pic" sz="quarter" idx="14"/>
          </p:nvPr>
        </p:nvSpPr>
        <p:spPr>
          <a:xfrm>
            <a:off x="4854632" y="4738254"/>
            <a:ext cx="4006735" cy="2119746"/>
          </a:xfrm>
        </p:spPr>
        <p:txBody>
          <a:bodyPr/>
          <a:lstStyle/>
          <a:p>
            <a:endParaRPr lang="id-ID"/>
          </a:p>
        </p:txBody>
      </p:sp>
      <p:sp>
        <p:nvSpPr>
          <p:cNvPr id="10" name="Picture Placeholder 12"/>
          <p:cNvSpPr>
            <a:spLocks noGrp="1"/>
          </p:cNvSpPr>
          <p:nvPr>
            <p:ph type="pic" sz="quarter" idx="15"/>
          </p:nvPr>
        </p:nvSpPr>
        <p:spPr>
          <a:xfrm>
            <a:off x="8861367" y="4738254"/>
            <a:ext cx="3330633" cy="2119746"/>
          </a:xfrm>
        </p:spPr>
        <p:txBody>
          <a:bodyPr/>
          <a:lstStyle/>
          <a:p>
            <a:endParaRPr lang="id-ID"/>
          </a:p>
        </p:txBody>
      </p:sp>
      <p:pic>
        <p:nvPicPr>
          <p:cNvPr id="11"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7361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Slide 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04C19-86A5-45AB-B1C6-AF48ED9C7956}"/>
              </a:ext>
            </a:extLst>
          </p:cNvPr>
          <p:cNvSpPr>
            <a:spLocks noGrp="1"/>
          </p:cNvSpPr>
          <p:nvPr>
            <p:ph type="title"/>
          </p:nvPr>
        </p:nvSpPr>
        <p:spPr/>
        <p:txBody>
          <a:bodyPr/>
          <a:lstStyle/>
          <a:p>
            <a:r>
              <a:rPr lang="en-US"/>
              <a:t>Click to edit Master title style</a:t>
            </a:r>
            <a:endParaRPr lang="en-ID"/>
          </a:p>
        </p:txBody>
      </p:sp>
      <p:sp>
        <p:nvSpPr>
          <p:cNvPr id="13" name="Picture Placeholder 12"/>
          <p:cNvSpPr>
            <a:spLocks noGrp="1"/>
          </p:cNvSpPr>
          <p:nvPr>
            <p:ph type="pic" sz="quarter" idx="13"/>
          </p:nvPr>
        </p:nvSpPr>
        <p:spPr>
          <a:xfrm>
            <a:off x="6493859" y="2299855"/>
            <a:ext cx="1821873" cy="4558145"/>
          </a:xfrm>
        </p:spPr>
        <p:txBody>
          <a:bodyPr/>
          <a:lstStyle/>
          <a:p>
            <a:endParaRPr lang="id-ID"/>
          </a:p>
        </p:txBody>
      </p:sp>
      <p:cxnSp>
        <p:nvCxnSpPr>
          <p:cNvPr id="17" name="Straight Connector 16">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Picture Placeholder 12"/>
          <p:cNvSpPr>
            <a:spLocks noGrp="1"/>
          </p:cNvSpPr>
          <p:nvPr>
            <p:ph type="pic" sz="quarter" idx="14"/>
          </p:nvPr>
        </p:nvSpPr>
        <p:spPr>
          <a:xfrm>
            <a:off x="8432609" y="-3722"/>
            <a:ext cx="1821873" cy="4558145"/>
          </a:xfrm>
        </p:spPr>
        <p:txBody>
          <a:bodyPr/>
          <a:lstStyle/>
          <a:p>
            <a:endParaRPr lang="id-ID"/>
          </a:p>
        </p:txBody>
      </p:sp>
      <p:sp>
        <p:nvSpPr>
          <p:cNvPr id="11" name="Picture Placeholder 12"/>
          <p:cNvSpPr>
            <a:spLocks noGrp="1"/>
          </p:cNvSpPr>
          <p:nvPr>
            <p:ph type="pic" sz="quarter" idx="15"/>
          </p:nvPr>
        </p:nvSpPr>
        <p:spPr>
          <a:xfrm>
            <a:off x="10372598" y="2299854"/>
            <a:ext cx="1821873" cy="4558145"/>
          </a:xfrm>
        </p:spPr>
        <p:txBody>
          <a:bodyPr/>
          <a:lstStyle/>
          <a:p>
            <a:endParaRPr lang="id-ID"/>
          </a:p>
        </p:txBody>
      </p:sp>
      <p:pic>
        <p:nvPicPr>
          <p:cNvPr id="10"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22952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Slide 07">
    <p:spTree>
      <p:nvGrpSpPr>
        <p:cNvPr id="1" name=""/>
        <p:cNvGrpSpPr/>
        <p:nvPr/>
      </p:nvGrpSpPr>
      <p:grpSpPr>
        <a:xfrm>
          <a:off x="0" y="0"/>
          <a:ext cx="0" cy="0"/>
          <a:chOff x="0" y="0"/>
          <a:chExt cx="0" cy="0"/>
        </a:xfrm>
      </p:grpSpPr>
      <p:sp>
        <p:nvSpPr>
          <p:cNvPr id="19" name="Picture Placeholder 1"/>
          <p:cNvSpPr>
            <a:spLocks noGrp="1"/>
          </p:cNvSpPr>
          <p:nvPr>
            <p:ph type="pic" sz="quarter" idx="22"/>
          </p:nvPr>
        </p:nvSpPr>
        <p:spPr>
          <a:xfrm>
            <a:off x="3335" y="0"/>
            <a:ext cx="6096000" cy="3422479"/>
          </a:xfrm>
        </p:spPr>
      </p:sp>
      <p:sp>
        <p:nvSpPr>
          <p:cNvPr id="12" name="Picture Placeholder 1"/>
          <p:cNvSpPr>
            <a:spLocks noGrp="1"/>
          </p:cNvSpPr>
          <p:nvPr>
            <p:ph type="pic" sz="quarter" idx="21"/>
          </p:nvPr>
        </p:nvSpPr>
        <p:spPr>
          <a:xfrm>
            <a:off x="6101410" y="3426004"/>
            <a:ext cx="6096000" cy="3431995"/>
          </a:xfrm>
        </p:spPr>
      </p:sp>
      <p:pic>
        <p:nvPicPr>
          <p:cNvPr id="6"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360310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Slide 08">
    <p:spTree>
      <p:nvGrpSpPr>
        <p:cNvPr id="1" name=""/>
        <p:cNvGrpSpPr/>
        <p:nvPr/>
      </p:nvGrpSpPr>
      <p:grpSpPr>
        <a:xfrm>
          <a:off x="0" y="0"/>
          <a:ext cx="0" cy="0"/>
          <a:chOff x="0" y="0"/>
          <a:chExt cx="0" cy="0"/>
        </a:xfrm>
      </p:grpSpPr>
      <p:sp>
        <p:nvSpPr>
          <p:cNvPr id="13" name="Picture Placeholder 12"/>
          <p:cNvSpPr>
            <a:spLocks noGrp="1"/>
          </p:cNvSpPr>
          <p:nvPr>
            <p:ph type="pic" sz="quarter" idx="18"/>
          </p:nvPr>
        </p:nvSpPr>
        <p:spPr>
          <a:xfrm>
            <a:off x="838199" y="3294624"/>
            <a:ext cx="2984249" cy="2724195"/>
          </a:xfrm>
        </p:spPr>
        <p:txBody>
          <a:bodyPr/>
          <a:lstStyle/>
          <a:p>
            <a:endParaRPr lang="id-ID" dirty="0"/>
          </a:p>
        </p:txBody>
      </p:sp>
      <p:sp>
        <p:nvSpPr>
          <p:cNvPr id="9" name="Picture Placeholder 12"/>
          <p:cNvSpPr>
            <a:spLocks noGrp="1"/>
          </p:cNvSpPr>
          <p:nvPr>
            <p:ph type="pic" sz="quarter" idx="17"/>
          </p:nvPr>
        </p:nvSpPr>
        <p:spPr>
          <a:xfrm>
            <a:off x="3974850" y="1888794"/>
            <a:ext cx="2984249" cy="2724195"/>
          </a:xfrm>
        </p:spPr>
        <p:txBody>
          <a:bodyPr/>
          <a:lstStyle/>
          <a:p>
            <a:endParaRPr lang="id-ID" dirty="0"/>
          </a:p>
        </p:txBody>
      </p:sp>
      <p:sp>
        <p:nvSpPr>
          <p:cNvPr id="23" name="Title 1">
            <a:extLst>
              <a:ext uri="{FF2B5EF4-FFF2-40B4-BE49-F238E27FC236}">
                <a16:creationId xmlns:a16="http://schemas.microsoft.com/office/drawing/2014/main" xmlns="" id="{C2904C19-86A5-45AB-B1C6-AF48ED9C7956}"/>
              </a:ext>
            </a:extLst>
          </p:cNvPr>
          <p:cNvSpPr>
            <a:spLocks noGrp="1"/>
          </p:cNvSpPr>
          <p:nvPr>
            <p:ph type="title"/>
          </p:nvPr>
        </p:nvSpPr>
        <p:spPr>
          <a:xfrm>
            <a:off x="838200" y="365125"/>
            <a:ext cx="10515600" cy="1325563"/>
          </a:xfrm>
        </p:spPr>
        <p:txBody>
          <a:bodyPr/>
          <a:lstStyle>
            <a:lvl1pPr algn="r">
              <a:defRPr/>
            </a:lvl1pPr>
          </a:lstStyle>
          <a:p>
            <a:r>
              <a:rPr lang="en-US"/>
              <a:t>Click to edit Master title style</a:t>
            </a:r>
            <a:endParaRPr lang="en-ID"/>
          </a:p>
        </p:txBody>
      </p:sp>
      <p:cxnSp>
        <p:nvCxnSpPr>
          <p:cNvPr id="24" name="Straight Connector 23">
            <a:extLst>
              <a:ext uri="{FF2B5EF4-FFF2-40B4-BE49-F238E27FC236}">
                <a16:creationId xmlns:a16="http://schemas.microsoft.com/office/drawing/2014/main" xmlns="" id="{FA46FA53-704C-4E77-ABE5-9F1B2591E132}"/>
              </a:ext>
            </a:extLst>
          </p:cNvPr>
          <p:cNvCxnSpPr/>
          <p:nvPr userDrawn="1"/>
        </p:nvCxnSpPr>
        <p:spPr>
          <a:xfrm>
            <a:off x="10144477"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8"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135843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09">
    <p:spTree>
      <p:nvGrpSpPr>
        <p:cNvPr id="1" name=""/>
        <p:cNvGrpSpPr/>
        <p:nvPr/>
      </p:nvGrpSpPr>
      <p:grpSpPr>
        <a:xfrm>
          <a:off x="0" y="0"/>
          <a:ext cx="0" cy="0"/>
          <a:chOff x="0" y="0"/>
          <a:chExt cx="0" cy="0"/>
        </a:xfrm>
      </p:grpSpPr>
      <p:sp>
        <p:nvSpPr>
          <p:cNvPr id="9" name="Picture Placeholder 12"/>
          <p:cNvSpPr>
            <a:spLocks noGrp="1"/>
          </p:cNvSpPr>
          <p:nvPr>
            <p:ph type="pic" sz="quarter" idx="17"/>
          </p:nvPr>
        </p:nvSpPr>
        <p:spPr>
          <a:xfrm>
            <a:off x="1212953" y="2245065"/>
            <a:ext cx="2300991" cy="3376245"/>
          </a:xfrm>
        </p:spPr>
        <p:txBody>
          <a:bodyPr/>
          <a:lstStyle/>
          <a:p>
            <a:endParaRPr lang="id-ID" dirty="0"/>
          </a:p>
        </p:txBody>
      </p:sp>
      <p:sp>
        <p:nvSpPr>
          <p:cNvPr id="23" name="Title 1">
            <a:extLst>
              <a:ext uri="{FF2B5EF4-FFF2-40B4-BE49-F238E27FC236}">
                <a16:creationId xmlns:a16="http://schemas.microsoft.com/office/drawing/2014/main" xmlns="" id="{C2904C19-86A5-45AB-B1C6-AF48ED9C7956}"/>
              </a:ext>
            </a:extLst>
          </p:cNvPr>
          <p:cNvSpPr>
            <a:spLocks noGrp="1"/>
          </p:cNvSpPr>
          <p:nvPr>
            <p:ph type="title"/>
          </p:nvPr>
        </p:nvSpPr>
        <p:spPr>
          <a:xfrm>
            <a:off x="838200" y="365125"/>
            <a:ext cx="10515600" cy="1325563"/>
          </a:xfrm>
        </p:spPr>
        <p:txBody>
          <a:bodyPr/>
          <a:lstStyle>
            <a:lvl1pPr algn="r">
              <a:defRPr/>
            </a:lvl1pPr>
          </a:lstStyle>
          <a:p>
            <a:r>
              <a:rPr lang="en-US"/>
              <a:t>Click to edit Master title style</a:t>
            </a:r>
            <a:endParaRPr lang="en-ID"/>
          </a:p>
        </p:txBody>
      </p:sp>
      <p:cxnSp>
        <p:nvCxnSpPr>
          <p:cNvPr id="24" name="Straight Connector 23">
            <a:extLst>
              <a:ext uri="{FF2B5EF4-FFF2-40B4-BE49-F238E27FC236}">
                <a16:creationId xmlns:a16="http://schemas.microsoft.com/office/drawing/2014/main" xmlns="" id="{FA46FA53-704C-4E77-ABE5-9F1B2591E132}"/>
              </a:ext>
            </a:extLst>
          </p:cNvPr>
          <p:cNvCxnSpPr/>
          <p:nvPr userDrawn="1"/>
        </p:nvCxnSpPr>
        <p:spPr>
          <a:xfrm>
            <a:off x="10144477"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Picture Placeholder 12"/>
          <p:cNvSpPr>
            <a:spLocks noGrp="1"/>
          </p:cNvSpPr>
          <p:nvPr>
            <p:ph type="pic" sz="quarter" idx="18"/>
          </p:nvPr>
        </p:nvSpPr>
        <p:spPr>
          <a:xfrm>
            <a:off x="4003705" y="2245065"/>
            <a:ext cx="2300991" cy="3376245"/>
          </a:xfrm>
        </p:spPr>
        <p:txBody>
          <a:bodyPr/>
          <a:lstStyle/>
          <a:p>
            <a:endParaRPr lang="id-ID" dirty="0"/>
          </a:p>
        </p:txBody>
      </p:sp>
      <p:pic>
        <p:nvPicPr>
          <p:cNvPr id="10"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94294" y="5396636"/>
            <a:ext cx="1259506" cy="920583"/>
          </a:xfrm>
          <a:prstGeom prst="rect">
            <a:avLst/>
          </a:prstGeom>
        </p:spPr>
      </p:pic>
    </p:spTree>
    <p:extLst>
      <p:ext uri="{BB962C8B-B14F-4D97-AF65-F5344CB8AC3E}">
        <p14:creationId xmlns:p14="http://schemas.microsoft.com/office/powerpoint/2010/main" val="35916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10">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C2904C19-86A5-45AB-B1C6-AF48ED9C7956}"/>
              </a:ext>
            </a:extLst>
          </p:cNvPr>
          <p:cNvSpPr>
            <a:spLocks noGrp="1"/>
          </p:cNvSpPr>
          <p:nvPr>
            <p:ph type="title"/>
          </p:nvPr>
        </p:nvSpPr>
        <p:spPr>
          <a:xfrm>
            <a:off x="838200" y="365125"/>
            <a:ext cx="10515600" cy="1325563"/>
          </a:xfrm>
        </p:spPr>
        <p:txBody>
          <a:bodyPr/>
          <a:lstStyle>
            <a:lvl1pPr algn="r">
              <a:defRPr/>
            </a:lvl1pPr>
          </a:lstStyle>
          <a:p>
            <a:r>
              <a:rPr lang="en-US" dirty="0"/>
              <a:t>Click to edit Master title style</a:t>
            </a:r>
            <a:endParaRPr lang="en-ID" dirty="0"/>
          </a:p>
        </p:txBody>
      </p:sp>
      <p:cxnSp>
        <p:nvCxnSpPr>
          <p:cNvPr id="24" name="Straight Connector 23">
            <a:extLst>
              <a:ext uri="{FF2B5EF4-FFF2-40B4-BE49-F238E27FC236}">
                <a16:creationId xmlns:a16="http://schemas.microsoft.com/office/drawing/2014/main" xmlns="" id="{FA46FA53-704C-4E77-ABE5-9F1B2591E132}"/>
              </a:ext>
            </a:extLst>
          </p:cNvPr>
          <p:cNvCxnSpPr/>
          <p:nvPr userDrawn="1"/>
        </p:nvCxnSpPr>
        <p:spPr>
          <a:xfrm>
            <a:off x="10144477"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1" name="Picture Placeholder 40"/>
          <p:cNvSpPr>
            <a:spLocks noGrp="1"/>
          </p:cNvSpPr>
          <p:nvPr>
            <p:ph type="pic" sz="quarter" idx="18"/>
          </p:nvPr>
        </p:nvSpPr>
        <p:spPr>
          <a:xfrm>
            <a:off x="838200" y="1167558"/>
            <a:ext cx="4794151" cy="4878679"/>
          </a:xfrm>
          <a:prstGeom prst="frame">
            <a:avLst/>
          </a:prstGeom>
          <a:ln>
            <a:noFill/>
          </a:ln>
        </p:spPr>
        <p:txBody>
          <a:bodyPr/>
          <a:lstStyle/>
          <a:p>
            <a:endParaRPr lang="id-ID"/>
          </a:p>
        </p:txBody>
      </p:sp>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5787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Slide 10">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C2904C19-86A5-45AB-B1C6-AF48ED9C7956}"/>
              </a:ext>
            </a:extLst>
          </p:cNvPr>
          <p:cNvSpPr>
            <a:spLocks noGrp="1"/>
          </p:cNvSpPr>
          <p:nvPr>
            <p:ph type="title"/>
          </p:nvPr>
        </p:nvSpPr>
        <p:spPr>
          <a:xfrm>
            <a:off x="838200" y="365125"/>
            <a:ext cx="10515600" cy="1325563"/>
          </a:xfrm>
        </p:spPr>
        <p:txBody>
          <a:bodyPr/>
          <a:lstStyle>
            <a:lvl1pPr algn="r">
              <a:defRPr/>
            </a:lvl1pPr>
          </a:lstStyle>
          <a:p>
            <a:r>
              <a:rPr lang="en-US" dirty="0"/>
              <a:t>Click to edit Master title style</a:t>
            </a:r>
            <a:endParaRPr lang="en-ID" dirty="0"/>
          </a:p>
        </p:txBody>
      </p:sp>
      <p:cxnSp>
        <p:nvCxnSpPr>
          <p:cNvPr id="24" name="Straight Connector 23">
            <a:extLst>
              <a:ext uri="{FF2B5EF4-FFF2-40B4-BE49-F238E27FC236}">
                <a16:creationId xmlns:a16="http://schemas.microsoft.com/office/drawing/2014/main" xmlns="" id="{FA46FA53-704C-4E77-ABE5-9F1B2591E132}"/>
              </a:ext>
            </a:extLst>
          </p:cNvPr>
          <p:cNvCxnSpPr/>
          <p:nvPr userDrawn="1"/>
        </p:nvCxnSpPr>
        <p:spPr>
          <a:xfrm>
            <a:off x="10144477"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1" name="Picture Placeholder 40"/>
          <p:cNvSpPr>
            <a:spLocks noGrp="1"/>
          </p:cNvSpPr>
          <p:nvPr>
            <p:ph type="pic" sz="quarter" idx="18"/>
          </p:nvPr>
        </p:nvSpPr>
        <p:spPr>
          <a:xfrm>
            <a:off x="838200" y="1167558"/>
            <a:ext cx="4794151" cy="4878679"/>
          </a:xfrm>
          <a:prstGeom prst="frame">
            <a:avLst/>
          </a:prstGeom>
          <a:ln>
            <a:noFill/>
          </a:ln>
        </p:spPr>
        <p:txBody>
          <a:bodyPr/>
          <a:lstStyle/>
          <a:p>
            <a:endParaRPr lang="id-ID"/>
          </a:p>
        </p:txBody>
      </p:sp>
      <p:pic>
        <p:nvPicPr>
          <p:cNvPr id="9"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20000">
            <a:off x="0" y="4286044"/>
            <a:ext cx="4495866" cy="4310743"/>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63395" y="5981123"/>
            <a:ext cx="1259506" cy="920583"/>
          </a:xfrm>
          <a:prstGeom prst="rect">
            <a:avLst/>
          </a:prstGeom>
        </p:spPr>
      </p:pic>
    </p:spTree>
    <p:extLst>
      <p:ext uri="{BB962C8B-B14F-4D97-AF65-F5344CB8AC3E}">
        <p14:creationId xmlns:p14="http://schemas.microsoft.com/office/powerpoint/2010/main" val="137798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lide 11">
    <p:spTree>
      <p:nvGrpSpPr>
        <p:cNvPr id="1" name=""/>
        <p:cNvGrpSpPr/>
        <p:nvPr/>
      </p:nvGrpSpPr>
      <p:grpSpPr>
        <a:xfrm>
          <a:off x="0" y="0"/>
          <a:ext cx="0" cy="0"/>
          <a:chOff x="0" y="0"/>
          <a:chExt cx="0" cy="0"/>
        </a:xfrm>
      </p:grpSpPr>
      <p:sp>
        <p:nvSpPr>
          <p:cNvPr id="9" name="Picture Placeholder 12"/>
          <p:cNvSpPr>
            <a:spLocks noGrp="1"/>
          </p:cNvSpPr>
          <p:nvPr>
            <p:ph type="pic" sz="quarter" idx="17"/>
          </p:nvPr>
        </p:nvSpPr>
        <p:spPr>
          <a:xfrm>
            <a:off x="6260849" y="1153299"/>
            <a:ext cx="4907291" cy="4573531"/>
          </a:xfrm>
        </p:spPr>
        <p:txBody>
          <a:bodyPr/>
          <a:lstStyle/>
          <a:p>
            <a:endParaRPr lang="id-ID" dirty="0"/>
          </a:p>
        </p:txBody>
      </p:sp>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19627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ull Pictur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20F22533-F80C-4776-84BB-3E63EAB25D6B}"/>
              </a:ext>
            </a:extLst>
          </p:cNvPr>
          <p:cNvSpPr>
            <a:spLocks noGrp="1"/>
          </p:cNvSpPr>
          <p:nvPr>
            <p:ph type="pic" sz="quarter" idx="13"/>
          </p:nvPr>
        </p:nvSpPr>
        <p:spPr>
          <a:xfrm>
            <a:off x="0" y="0"/>
            <a:ext cx="12192000" cy="6858000"/>
          </a:xfrm>
        </p:spPr>
        <p:txBody>
          <a:bodyPr/>
          <a:lstStyle/>
          <a:p>
            <a:endParaRPr lang="en-US"/>
          </a:p>
        </p:txBody>
      </p:sp>
      <p:pic>
        <p:nvPicPr>
          <p:cNvPr id="3"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3982" y="5917997"/>
            <a:ext cx="1259506" cy="920583"/>
          </a:xfrm>
          <a:prstGeom prst="rect">
            <a:avLst/>
          </a:prstGeom>
        </p:spPr>
      </p:pic>
    </p:spTree>
    <p:extLst>
      <p:ext uri="{BB962C8B-B14F-4D97-AF65-F5344CB8AC3E}">
        <p14:creationId xmlns:p14="http://schemas.microsoft.com/office/powerpoint/2010/main" val="26672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Slide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cxnSp>
        <p:nvCxnSpPr>
          <p:cNvPr id="21" name="Straight Connector 20">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0"/>
          </p:nvPr>
        </p:nvSpPr>
        <p:spPr>
          <a:xfrm>
            <a:off x="6632712" y="3191638"/>
            <a:ext cx="2955687" cy="1666004"/>
          </a:xfrm>
        </p:spPr>
        <p:txBody>
          <a:bodyPr/>
          <a:lstStyle>
            <a:lvl1pPr marL="0" indent="0">
              <a:buNone/>
              <a:defRPr/>
            </a:lvl1pPr>
          </a:lstStyle>
          <a:p>
            <a:endParaRPr lang="id-ID" dirty="0"/>
          </a:p>
        </p:txBody>
      </p:sp>
      <p:sp>
        <p:nvSpPr>
          <p:cNvPr id="71" name="Picture Placeholder 3"/>
          <p:cNvSpPr>
            <a:spLocks noGrp="1"/>
          </p:cNvSpPr>
          <p:nvPr>
            <p:ph type="pic" sz="quarter" idx="11"/>
          </p:nvPr>
        </p:nvSpPr>
        <p:spPr>
          <a:xfrm>
            <a:off x="5679811" y="4136917"/>
            <a:ext cx="1017302" cy="1357314"/>
          </a:xfrm>
        </p:spPr>
        <p:txBody>
          <a:bodyPr/>
          <a:lstStyle>
            <a:lvl1pPr marL="0" indent="0">
              <a:buNone/>
              <a:defRPr/>
            </a:lvl1pPr>
          </a:lstStyle>
          <a:p>
            <a:endParaRPr lang="id-ID" dirty="0"/>
          </a:p>
        </p:txBody>
      </p:sp>
      <p:sp>
        <p:nvSpPr>
          <p:cNvPr id="72" name="Picture Placeholder 3"/>
          <p:cNvSpPr>
            <a:spLocks noGrp="1"/>
          </p:cNvSpPr>
          <p:nvPr>
            <p:ph type="pic" sz="quarter" idx="12"/>
          </p:nvPr>
        </p:nvSpPr>
        <p:spPr>
          <a:xfrm>
            <a:off x="6882224" y="4782429"/>
            <a:ext cx="415617" cy="723089"/>
          </a:xfrm>
        </p:spPr>
        <p:txBody>
          <a:bodyPr>
            <a:normAutofit/>
          </a:bodyPr>
          <a:lstStyle>
            <a:lvl1pPr marL="0" indent="0">
              <a:buNone/>
              <a:defRPr sz="1200"/>
            </a:lvl1pPr>
          </a:lstStyle>
          <a:p>
            <a:endParaRPr lang="id-ID" dirty="0"/>
          </a:p>
        </p:txBody>
      </p:sp>
      <p:sp>
        <p:nvSpPr>
          <p:cNvPr id="73" name="Picture Placeholder 3"/>
          <p:cNvSpPr>
            <a:spLocks noGrp="1"/>
          </p:cNvSpPr>
          <p:nvPr>
            <p:ph type="pic" sz="quarter" idx="13"/>
          </p:nvPr>
        </p:nvSpPr>
        <p:spPr>
          <a:xfrm>
            <a:off x="9015662" y="4016781"/>
            <a:ext cx="2273879" cy="1435857"/>
          </a:xfrm>
        </p:spPr>
        <p:txBody>
          <a:bodyPr/>
          <a:lstStyle>
            <a:lvl1pPr marL="0" indent="0">
              <a:buNone/>
              <a:defRPr/>
            </a:lvl1pPr>
          </a:lstStyle>
          <a:p>
            <a:endParaRPr lang="id-ID" dirty="0"/>
          </a:p>
        </p:txBody>
      </p:sp>
      <p:pic>
        <p:nvPicPr>
          <p:cNvPr id="10"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32240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cxnSp>
        <p:nvCxnSpPr>
          <p:cNvPr id="21" name="Straight Connector 20">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150805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91EFD0F9-37A7-4255-B391-421D5CFB1708}"/>
              </a:ext>
            </a:extLst>
          </p:cNvPr>
          <p:cNvSpPr>
            <a:spLocks noGrp="1"/>
          </p:cNvSpPr>
          <p:nvPr>
            <p:ph type="pic" sz="quarter" idx="10"/>
          </p:nvPr>
        </p:nvSpPr>
        <p:spPr>
          <a:xfrm>
            <a:off x="-1" y="2306955"/>
            <a:ext cx="5310000" cy="3247200"/>
          </a:xfrm>
        </p:spPr>
        <p:txBody>
          <a:bodyPr/>
          <a:lstStyle/>
          <a:p>
            <a:endParaRPr lang="en-ID"/>
          </a:p>
        </p:txBody>
      </p:sp>
      <p:sp>
        <p:nvSpPr>
          <p:cNvPr id="2" name="Title 1"/>
          <p:cNvSpPr>
            <a:spLocks noGrp="1"/>
          </p:cNvSpPr>
          <p:nvPr>
            <p:ph type="title"/>
          </p:nvPr>
        </p:nvSpPr>
        <p:spPr/>
        <p:txBody>
          <a:bodyPr/>
          <a:lstStyle/>
          <a:p>
            <a:r>
              <a:rPr lang="en-US"/>
              <a:t>Click to edit Master title style</a:t>
            </a:r>
            <a:endParaRPr lang="id-ID"/>
          </a:p>
        </p:txBody>
      </p:sp>
      <p:cxnSp>
        <p:nvCxnSpPr>
          <p:cNvPr id="21" name="Straight Connector 20">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41357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lide 1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cxnSp>
        <p:nvCxnSpPr>
          <p:cNvPr id="21" name="Straight Connector 20">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8" name="Picture Placeholder 3"/>
          <p:cNvSpPr>
            <a:spLocks noGrp="1"/>
          </p:cNvSpPr>
          <p:nvPr>
            <p:ph type="pic" sz="quarter" idx="11"/>
          </p:nvPr>
        </p:nvSpPr>
        <p:spPr>
          <a:xfrm>
            <a:off x="6486240" y="2244205"/>
            <a:ext cx="4156305" cy="2376177"/>
          </a:xfrm>
        </p:spPr>
        <p:txBody>
          <a:bodyPr/>
          <a:lstStyle/>
          <a:p>
            <a:endParaRPr lang="id-ID"/>
          </a:p>
        </p:txBody>
      </p:sp>
      <p:sp>
        <p:nvSpPr>
          <p:cNvPr id="68" name="Picture Placeholder 3"/>
          <p:cNvSpPr>
            <a:spLocks noGrp="1"/>
          </p:cNvSpPr>
          <p:nvPr>
            <p:ph type="pic" sz="quarter" idx="12"/>
          </p:nvPr>
        </p:nvSpPr>
        <p:spPr>
          <a:xfrm>
            <a:off x="6485552" y="0"/>
            <a:ext cx="4156305" cy="2236396"/>
          </a:xfrm>
        </p:spPr>
        <p:txBody>
          <a:bodyPr/>
          <a:lstStyle/>
          <a:p>
            <a:endParaRPr lang="id-ID"/>
          </a:p>
        </p:txBody>
      </p:sp>
      <p:sp>
        <p:nvSpPr>
          <p:cNvPr id="69" name="Picture Placeholder 3"/>
          <p:cNvSpPr>
            <a:spLocks noGrp="1"/>
          </p:cNvSpPr>
          <p:nvPr>
            <p:ph type="pic" sz="quarter" idx="13"/>
          </p:nvPr>
        </p:nvSpPr>
        <p:spPr>
          <a:xfrm>
            <a:off x="6486928" y="4627235"/>
            <a:ext cx="4156305" cy="2230766"/>
          </a:xfrm>
        </p:spPr>
        <p:txBody>
          <a:bodyPr/>
          <a:lstStyle/>
          <a:p>
            <a:endParaRPr lang="id-ID"/>
          </a:p>
        </p:txBody>
      </p:sp>
      <p:pic>
        <p:nvPicPr>
          <p:cNvPr id="9"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37735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lide 1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cxnSp>
        <p:nvCxnSpPr>
          <p:cNvPr id="21" name="Straight Connector 20">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Picture Placeholder 19"/>
          <p:cNvSpPr>
            <a:spLocks noGrp="1"/>
          </p:cNvSpPr>
          <p:nvPr>
            <p:ph type="pic" sz="quarter" idx="13"/>
          </p:nvPr>
        </p:nvSpPr>
        <p:spPr>
          <a:xfrm>
            <a:off x="8768805" y="2086215"/>
            <a:ext cx="2648437" cy="3543085"/>
          </a:xfrm>
        </p:spPr>
        <p:txBody>
          <a:bodyPr/>
          <a:lstStyle/>
          <a:p>
            <a:endParaRPr lang="id-ID"/>
          </a:p>
        </p:txBody>
      </p:sp>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39255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cxnSp>
        <p:nvCxnSpPr>
          <p:cNvPr id="21" name="Straight Connector 20">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5666580" y="2743203"/>
            <a:ext cx="6128657" cy="3464637"/>
          </a:xfrm>
        </p:spPr>
        <p:txBody>
          <a:bodyPr/>
          <a:lstStyle/>
          <a:p>
            <a:endParaRPr lang="id-ID"/>
          </a:p>
        </p:txBody>
      </p:sp>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133429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Slide 18">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875" y="2246313"/>
            <a:ext cx="12207875" cy="2874962"/>
          </a:xfrm>
        </p:spPr>
        <p:txBody>
          <a:bodyPr/>
          <a:lstStyle/>
          <a:p>
            <a:endParaRPr lang="id-ID"/>
          </a:p>
        </p:txBody>
      </p:sp>
      <p:sp>
        <p:nvSpPr>
          <p:cNvPr id="4" name="Title 1"/>
          <p:cNvSpPr>
            <a:spLocks noGrp="1"/>
          </p:cNvSpPr>
          <p:nvPr>
            <p:ph type="title"/>
          </p:nvPr>
        </p:nvSpPr>
        <p:spPr>
          <a:xfrm>
            <a:off x="838200" y="365125"/>
            <a:ext cx="10515600" cy="1325563"/>
          </a:xfrm>
        </p:spPr>
        <p:txBody>
          <a:bodyPr/>
          <a:lstStyle/>
          <a:p>
            <a:r>
              <a:rPr lang="en-US"/>
              <a:t>Click to edit Master title style</a:t>
            </a:r>
            <a:endParaRPr lang="id-ID"/>
          </a:p>
        </p:txBody>
      </p:sp>
      <p:cxnSp>
        <p:nvCxnSpPr>
          <p:cNvPr id="5" name="Straight Connector 4">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18783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Slide 17">
    <p:spTree>
      <p:nvGrpSpPr>
        <p:cNvPr id="1" name=""/>
        <p:cNvGrpSpPr/>
        <p:nvPr/>
      </p:nvGrpSpPr>
      <p:grpSpPr>
        <a:xfrm>
          <a:off x="0" y="0"/>
          <a:ext cx="0" cy="0"/>
          <a:chOff x="0" y="0"/>
          <a:chExt cx="0" cy="0"/>
        </a:xfrm>
      </p:grpSpPr>
      <p:sp>
        <p:nvSpPr>
          <p:cNvPr id="19" name="Picture Placeholder 1"/>
          <p:cNvSpPr>
            <a:spLocks noGrp="1"/>
          </p:cNvSpPr>
          <p:nvPr>
            <p:ph type="pic" sz="quarter" idx="22"/>
          </p:nvPr>
        </p:nvSpPr>
        <p:spPr>
          <a:xfrm>
            <a:off x="2421382" y="854766"/>
            <a:ext cx="7164577" cy="5088834"/>
          </a:xfrm>
        </p:spPr>
      </p:sp>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2413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0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xmlns="" id="{A5C39088-0FC7-4C38-9CC5-CCEE8385C77E}"/>
              </a:ext>
            </a:extLst>
          </p:cNvPr>
          <p:cNvSpPr>
            <a:spLocks noGrp="1"/>
          </p:cNvSpPr>
          <p:nvPr>
            <p:ph type="pic" sz="quarter" idx="13"/>
          </p:nvPr>
        </p:nvSpPr>
        <p:spPr>
          <a:xfrm>
            <a:off x="7288876" y="1226958"/>
            <a:ext cx="4903124" cy="5090261"/>
          </a:xfrm>
          <a:custGeom>
            <a:avLst/>
            <a:gdLst>
              <a:gd name="connsiteX0" fmla="*/ 0 w 4903124"/>
              <a:gd name="connsiteY0" fmla="*/ 0 h 5090261"/>
              <a:gd name="connsiteX1" fmla="*/ 4903124 w 4903124"/>
              <a:gd name="connsiteY1" fmla="*/ 0 h 5090261"/>
              <a:gd name="connsiteX2" fmla="*/ 4903124 w 4903124"/>
              <a:gd name="connsiteY2" fmla="*/ 5090261 h 5090261"/>
              <a:gd name="connsiteX3" fmla="*/ 0 w 4903124"/>
              <a:gd name="connsiteY3" fmla="*/ 5090261 h 5090261"/>
              <a:gd name="connsiteX4" fmla="*/ 0 w 4903124"/>
              <a:gd name="connsiteY4" fmla="*/ 4706547 h 5090261"/>
              <a:gd name="connsiteX5" fmla="*/ 1163782 w 4903124"/>
              <a:gd name="connsiteY5" fmla="*/ 4706547 h 5090261"/>
              <a:gd name="connsiteX6" fmla="*/ 1163782 w 4903124"/>
              <a:gd name="connsiteY6" fmla="*/ 946745 h 5090261"/>
              <a:gd name="connsiteX7" fmla="*/ 0 w 4903124"/>
              <a:gd name="connsiteY7" fmla="*/ 946745 h 509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3124" h="5090261">
                <a:moveTo>
                  <a:pt x="0" y="0"/>
                </a:moveTo>
                <a:lnTo>
                  <a:pt x="4903124" y="0"/>
                </a:lnTo>
                <a:lnTo>
                  <a:pt x="4903124" y="5090261"/>
                </a:lnTo>
                <a:lnTo>
                  <a:pt x="0" y="5090261"/>
                </a:lnTo>
                <a:lnTo>
                  <a:pt x="0" y="4706547"/>
                </a:lnTo>
                <a:lnTo>
                  <a:pt x="1163782" y="4706547"/>
                </a:lnTo>
                <a:lnTo>
                  <a:pt x="1163782" y="946745"/>
                </a:lnTo>
                <a:lnTo>
                  <a:pt x="0" y="946745"/>
                </a:lnTo>
                <a:close/>
              </a:path>
            </a:pathLst>
          </a:custGeom>
          <a:ln>
            <a:noFill/>
          </a:ln>
        </p:spPr>
        <p:txBody>
          <a:bodyPr wrap="square">
            <a:noAutofit/>
          </a:bodyPr>
          <a:lstStyle/>
          <a:p>
            <a:endParaRPr lang="en-US"/>
          </a:p>
        </p:txBody>
      </p:sp>
      <p:sp>
        <p:nvSpPr>
          <p:cNvPr id="7" name="Title 6"/>
          <p:cNvSpPr>
            <a:spLocks noGrp="1"/>
          </p:cNvSpPr>
          <p:nvPr>
            <p:ph type="title"/>
          </p:nvPr>
        </p:nvSpPr>
        <p:spPr/>
        <p:txBody>
          <a:bodyPr/>
          <a:lstStyle/>
          <a:p>
            <a:r>
              <a:rPr lang="en-US"/>
              <a:t>Click to edit Master title style</a:t>
            </a:r>
            <a:endParaRPr lang="id-ID"/>
          </a:p>
        </p:txBody>
      </p:sp>
      <p:sp>
        <p:nvSpPr>
          <p:cNvPr id="14" name="Freeform: Shape 11">
            <a:extLst>
              <a:ext uri="{FF2B5EF4-FFF2-40B4-BE49-F238E27FC236}">
                <a16:creationId xmlns:a16="http://schemas.microsoft.com/office/drawing/2014/main" xmlns="" id="{A5C39088-0FC7-4C38-9CC5-CCEE8385C77E}"/>
              </a:ext>
            </a:extLst>
          </p:cNvPr>
          <p:cNvSpPr>
            <a:spLocks noGrp="1"/>
          </p:cNvSpPr>
          <p:nvPr>
            <p:ph type="pic" sz="quarter" idx="14"/>
          </p:nvPr>
        </p:nvSpPr>
        <p:spPr>
          <a:xfrm>
            <a:off x="5735782" y="2362999"/>
            <a:ext cx="2533996" cy="3386577"/>
          </a:xfrm>
          <a:prstGeom prst="rect">
            <a:avLst/>
          </a:prstGeom>
          <a:ln>
            <a:noFill/>
          </a:ln>
        </p:spPr>
        <p:txBody>
          <a:bodyPr wrap="square">
            <a:noAutofit/>
          </a:bodyPr>
          <a:lstStyle/>
          <a:p>
            <a:endParaRPr lang="en-US"/>
          </a:p>
        </p:txBody>
      </p:sp>
      <p:pic>
        <p:nvPicPr>
          <p:cNvPr id="9"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94294" y="5396636"/>
            <a:ext cx="1259506" cy="920583"/>
          </a:xfrm>
          <a:prstGeom prst="rect">
            <a:avLst/>
          </a:prstGeom>
        </p:spPr>
      </p:pic>
    </p:spTree>
    <p:extLst>
      <p:ext uri="{BB962C8B-B14F-4D97-AF65-F5344CB8AC3E}">
        <p14:creationId xmlns:p14="http://schemas.microsoft.com/office/powerpoint/2010/main" val="72621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 Slide 0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xmlns="" id="{A5C39088-0FC7-4C38-9CC5-CCEE8385C77E}"/>
              </a:ext>
            </a:extLst>
          </p:cNvPr>
          <p:cNvSpPr>
            <a:spLocks noGrp="1"/>
          </p:cNvSpPr>
          <p:nvPr>
            <p:ph type="pic" sz="quarter" idx="13"/>
          </p:nvPr>
        </p:nvSpPr>
        <p:spPr>
          <a:xfrm>
            <a:off x="7288876" y="1226958"/>
            <a:ext cx="4903124" cy="5090261"/>
          </a:xfrm>
          <a:custGeom>
            <a:avLst/>
            <a:gdLst>
              <a:gd name="connsiteX0" fmla="*/ 0 w 4903124"/>
              <a:gd name="connsiteY0" fmla="*/ 0 h 5090261"/>
              <a:gd name="connsiteX1" fmla="*/ 4903124 w 4903124"/>
              <a:gd name="connsiteY1" fmla="*/ 0 h 5090261"/>
              <a:gd name="connsiteX2" fmla="*/ 4903124 w 4903124"/>
              <a:gd name="connsiteY2" fmla="*/ 5090261 h 5090261"/>
              <a:gd name="connsiteX3" fmla="*/ 0 w 4903124"/>
              <a:gd name="connsiteY3" fmla="*/ 5090261 h 5090261"/>
              <a:gd name="connsiteX4" fmla="*/ 0 w 4903124"/>
              <a:gd name="connsiteY4" fmla="*/ 4706547 h 5090261"/>
              <a:gd name="connsiteX5" fmla="*/ 1163782 w 4903124"/>
              <a:gd name="connsiteY5" fmla="*/ 4706547 h 5090261"/>
              <a:gd name="connsiteX6" fmla="*/ 1163782 w 4903124"/>
              <a:gd name="connsiteY6" fmla="*/ 946745 h 5090261"/>
              <a:gd name="connsiteX7" fmla="*/ 0 w 4903124"/>
              <a:gd name="connsiteY7" fmla="*/ 946745 h 509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3124" h="5090261">
                <a:moveTo>
                  <a:pt x="0" y="0"/>
                </a:moveTo>
                <a:lnTo>
                  <a:pt x="4903124" y="0"/>
                </a:lnTo>
                <a:lnTo>
                  <a:pt x="4903124" y="5090261"/>
                </a:lnTo>
                <a:lnTo>
                  <a:pt x="0" y="5090261"/>
                </a:lnTo>
                <a:lnTo>
                  <a:pt x="0" y="4706547"/>
                </a:lnTo>
                <a:lnTo>
                  <a:pt x="1163782" y="4706547"/>
                </a:lnTo>
                <a:lnTo>
                  <a:pt x="1163782" y="946745"/>
                </a:lnTo>
                <a:lnTo>
                  <a:pt x="0" y="946745"/>
                </a:lnTo>
                <a:close/>
              </a:path>
            </a:pathLst>
          </a:custGeom>
          <a:ln>
            <a:noFill/>
          </a:ln>
        </p:spPr>
        <p:txBody>
          <a:bodyPr wrap="square">
            <a:noAutofit/>
          </a:bodyPr>
          <a:lstStyle/>
          <a:p>
            <a:endParaRPr lang="en-US"/>
          </a:p>
        </p:txBody>
      </p:sp>
      <p:sp>
        <p:nvSpPr>
          <p:cNvPr id="7" name="Title 6"/>
          <p:cNvSpPr>
            <a:spLocks noGrp="1"/>
          </p:cNvSpPr>
          <p:nvPr>
            <p:ph type="title"/>
          </p:nvPr>
        </p:nvSpPr>
        <p:spPr/>
        <p:txBody>
          <a:bodyPr/>
          <a:lstStyle/>
          <a:p>
            <a:r>
              <a:rPr lang="en-US"/>
              <a:t>Click to edit Master title style</a:t>
            </a:r>
            <a:endParaRPr lang="id-ID"/>
          </a:p>
        </p:txBody>
      </p:sp>
      <p:sp>
        <p:nvSpPr>
          <p:cNvPr id="14" name="Freeform: Shape 11">
            <a:extLst>
              <a:ext uri="{FF2B5EF4-FFF2-40B4-BE49-F238E27FC236}">
                <a16:creationId xmlns:a16="http://schemas.microsoft.com/office/drawing/2014/main" xmlns="" id="{A5C39088-0FC7-4C38-9CC5-CCEE8385C77E}"/>
              </a:ext>
            </a:extLst>
          </p:cNvPr>
          <p:cNvSpPr>
            <a:spLocks noGrp="1"/>
          </p:cNvSpPr>
          <p:nvPr>
            <p:ph type="pic" sz="quarter" idx="14"/>
          </p:nvPr>
        </p:nvSpPr>
        <p:spPr>
          <a:xfrm>
            <a:off x="5735782" y="2362999"/>
            <a:ext cx="2533996" cy="3386577"/>
          </a:xfrm>
          <a:prstGeom prst="rect">
            <a:avLst/>
          </a:prstGeom>
          <a:ln>
            <a:noFill/>
          </a:ln>
        </p:spPr>
        <p:txBody>
          <a:bodyPr wrap="square">
            <a:noAutofit/>
          </a:bodyPr>
          <a:lstStyle/>
          <a:p>
            <a:endParaRPr lang="en-US"/>
          </a:p>
        </p:txBody>
      </p:sp>
      <p:pic>
        <p:nvPicPr>
          <p:cNvPr id="9"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373706" y="-1234266"/>
            <a:ext cx="3534657" cy="3389113"/>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11282" y="0"/>
            <a:ext cx="1259506" cy="920583"/>
          </a:xfrm>
          <a:prstGeom prst="rect">
            <a:avLst/>
          </a:prstGeom>
        </p:spPr>
      </p:pic>
    </p:spTree>
    <p:extLst>
      <p:ext uri="{BB962C8B-B14F-4D97-AF65-F5344CB8AC3E}">
        <p14:creationId xmlns:p14="http://schemas.microsoft.com/office/powerpoint/2010/main" val="400568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16">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lgn="l">
              <a:defRPr>
                <a:solidFill>
                  <a:schemeClr val="tx1"/>
                </a:solidFill>
              </a:defRPr>
            </a:lvl1pPr>
          </a:lstStyle>
          <a:p>
            <a:r>
              <a:rPr lang="en-US" dirty="0"/>
              <a:t>Click to edit Master title style</a:t>
            </a:r>
            <a:endParaRPr lang="id-ID" dirty="0"/>
          </a:p>
        </p:txBody>
      </p:sp>
      <p:cxnSp>
        <p:nvCxnSpPr>
          <p:cNvPr id="8" name="Straight Connector 7">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0"/>
          </p:nvPr>
        </p:nvSpPr>
        <p:spPr>
          <a:xfrm>
            <a:off x="5619404" y="0"/>
            <a:ext cx="6572596" cy="6858000"/>
          </a:xfrm>
        </p:spPr>
        <p:txBody>
          <a:bodyPr/>
          <a:lstStyle/>
          <a:p>
            <a:endParaRPr lang="id-ID"/>
          </a:p>
        </p:txBody>
      </p:sp>
      <p:pic>
        <p:nvPicPr>
          <p:cNvPr id="10"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337075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Slide 1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18117" y="0"/>
            <a:ext cx="4283080" cy="6858000"/>
          </a:xfrm>
        </p:spPr>
        <p:txBody>
          <a:bodyPr/>
          <a:lstStyle/>
          <a:p>
            <a:endParaRPr lang="id-ID"/>
          </a:p>
        </p:txBody>
      </p:sp>
      <p:sp>
        <p:nvSpPr>
          <p:cNvPr id="11" name="Title 6"/>
          <p:cNvSpPr>
            <a:spLocks noGrp="1"/>
          </p:cNvSpPr>
          <p:nvPr>
            <p:ph type="title"/>
          </p:nvPr>
        </p:nvSpPr>
        <p:spPr>
          <a:xfrm>
            <a:off x="838200" y="365125"/>
            <a:ext cx="10515600" cy="1325563"/>
          </a:xfrm>
        </p:spPr>
        <p:txBody>
          <a:bodyPr/>
          <a:lstStyle>
            <a:lvl1pPr algn="l">
              <a:defRPr>
                <a:solidFill>
                  <a:schemeClr val="tx1"/>
                </a:solidFill>
              </a:defRPr>
            </a:lvl1pPr>
          </a:lstStyle>
          <a:p>
            <a:r>
              <a:rPr lang="en-US" dirty="0"/>
              <a:t>Click to edit Master title style</a:t>
            </a:r>
            <a:endParaRPr lang="id-ID" dirty="0"/>
          </a:p>
        </p:txBody>
      </p:sp>
      <p:cxnSp>
        <p:nvCxnSpPr>
          <p:cNvPr id="12" name="Straight Connector 11">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177067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02">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0" y="2938156"/>
            <a:ext cx="12192000" cy="3919844"/>
          </a:xfrm>
        </p:spPr>
        <p:txBody>
          <a:bodyPr/>
          <a:lstStyle/>
          <a:p>
            <a:endParaRPr lang="id-ID"/>
          </a:p>
        </p:txBody>
      </p:sp>
      <p:sp>
        <p:nvSpPr>
          <p:cNvPr id="7" name="Title 6"/>
          <p:cNvSpPr>
            <a:spLocks noGrp="1"/>
          </p:cNvSpPr>
          <p:nvPr>
            <p:ph type="title"/>
          </p:nvPr>
        </p:nvSpPr>
        <p:spPr/>
        <p:txBody>
          <a:bodyPr/>
          <a:lstStyle>
            <a:lvl1pPr algn="l">
              <a:defRPr>
                <a:solidFill>
                  <a:schemeClr val="tx1"/>
                </a:solidFill>
              </a:defRPr>
            </a:lvl1pPr>
          </a:lstStyle>
          <a:p>
            <a:r>
              <a:rPr lang="en-US" dirty="0"/>
              <a:t>Click to edit Master title style</a:t>
            </a:r>
            <a:endParaRPr lang="id-ID" dirty="0"/>
          </a:p>
        </p:txBody>
      </p:sp>
      <p:cxnSp>
        <p:nvCxnSpPr>
          <p:cNvPr id="8" name="Straight Connector 7">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0"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82515" y="157566"/>
            <a:ext cx="1259506" cy="920583"/>
          </a:xfrm>
          <a:prstGeom prst="rect">
            <a:avLst/>
          </a:prstGeom>
        </p:spPr>
      </p:pic>
    </p:spTree>
    <p:extLst>
      <p:ext uri="{BB962C8B-B14F-4D97-AF65-F5344CB8AC3E}">
        <p14:creationId xmlns:p14="http://schemas.microsoft.com/office/powerpoint/2010/main" val="86722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Slide 02">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0" y="2938156"/>
            <a:ext cx="12192000" cy="3919844"/>
          </a:xfrm>
        </p:spPr>
        <p:txBody>
          <a:bodyPr/>
          <a:lstStyle/>
          <a:p>
            <a:endParaRPr lang="id-ID"/>
          </a:p>
        </p:txBody>
      </p:sp>
      <p:sp>
        <p:nvSpPr>
          <p:cNvPr id="7" name="Title 6"/>
          <p:cNvSpPr>
            <a:spLocks noGrp="1"/>
          </p:cNvSpPr>
          <p:nvPr>
            <p:ph type="title"/>
          </p:nvPr>
        </p:nvSpPr>
        <p:spPr/>
        <p:txBody>
          <a:bodyPr/>
          <a:lstStyle>
            <a:lvl1pPr algn="l">
              <a:defRPr>
                <a:solidFill>
                  <a:schemeClr val="tx1"/>
                </a:solidFill>
              </a:defRPr>
            </a:lvl1pPr>
          </a:lstStyle>
          <a:p>
            <a:r>
              <a:rPr lang="en-US" dirty="0"/>
              <a:t>Click to edit Master title style</a:t>
            </a:r>
            <a:endParaRPr lang="id-ID" dirty="0"/>
          </a:p>
        </p:txBody>
      </p:sp>
      <p:cxnSp>
        <p:nvCxnSpPr>
          <p:cNvPr id="8" name="Straight Connector 7">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1"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20000">
            <a:off x="0" y="4286044"/>
            <a:ext cx="4495866" cy="4310743"/>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63395" y="5981123"/>
            <a:ext cx="1259506" cy="920583"/>
          </a:xfrm>
          <a:prstGeom prst="rect">
            <a:avLst/>
          </a:prstGeom>
        </p:spPr>
      </p:pic>
    </p:spTree>
    <p:extLst>
      <p:ext uri="{BB962C8B-B14F-4D97-AF65-F5344CB8AC3E}">
        <p14:creationId xmlns:p14="http://schemas.microsoft.com/office/powerpoint/2010/main" val="3908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lide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04C19-86A5-45AB-B1C6-AF48ED9C7956}"/>
              </a:ext>
            </a:extLst>
          </p:cNvPr>
          <p:cNvSpPr>
            <a:spLocks noGrp="1"/>
          </p:cNvSpPr>
          <p:nvPr>
            <p:ph type="title"/>
          </p:nvPr>
        </p:nvSpPr>
        <p:spPr/>
        <p:txBody>
          <a:bodyPr/>
          <a:lstStyle/>
          <a:p>
            <a:r>
              <a:rPr lang="en-US"/>
              <a:t>Click to edit Master title style</a:t>
            </a:r>
            <a:endParaRPr lang="en-ID"/>
          </a:p>
        </p:txBody>
      </p:sp>
      <p:cxnSp>
        <p:nvCxnSpPr>
          <p:cNvPr id="6" name="Straight Connector 5">
            <a:extLst>
              <a:ext uri="{FF2B5EF4-FFF2-40B4-BE49-F238E27FC236}">
                <a16:creationId xmlns:a16="http://schemas.microsoft.com/office/drawing/2014/main" xmlns="" id="{FA46FA53-704C-4E77-ABE5-9F1B2591E132}"/>
              </a:ext>
            </a:extLst>
          </p:cNvPr>
          <p:cNvCxnSpPr/>
          <p:nvPr userDrawn="1"/>
        </p:nvCxnSpPr>
        <p:spPr>
          <a:xfrm>
            <a:off x="1023395" y="1898247"/>
            <a:ext cx="1080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3"/>
          </p:nvPr>
        </p:nvSpPr>
        <p:spPr>
          <a:xfrm>
            <a:off x="3806890" y="374759"/>
            <a:ext cx="6046237" cy="6492875"/>
          </a:xfrm>
        </p:spPr>
        <p:txBody>
          <a:bodyPr/>
          <a:lstStyle/>
          <a:p>
            <a:endParaRPr lang="id-ID"/>
          </a:p>
        </p:txBody>
      </p:sp>
      <p:pic>
        <p:nvPicPr>
          <p:cNvPr id="8"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582" y="3429000"/>
            <a:ext cx="4495866" cy="4310743"/>
          </a:xfrm>
          <a:prstGeom prst="rect">
            <a:avLst/>
          </a:prstGeom>
        </p:spPr>
      </p:pic>
    </p:spTree>
    <p:extLst>
      <p:ext uri="{BB962C8B-B14F-4D97-AF65-F5344CB8AC3E}">
        <p14:creationId xmlns:p14="http://schemas.microsoft.com/office/powerpoint/2010/main" val="339193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764B-5422-408E-9D04-54B83D1862AB}" type="datetimeFigureOut">
              <a:rPr lang="en-US" smtClean="0"/>
              <a:t>6/11/2018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3BF9-5145-4417-B95D-FA8627973885}" type="slidenum">
              <a:rPr lang="en-US" smtClean="0"/>
              <a:t>‹#›</a:t>
            </a:fld>
            <a:endParaRPr lang="en-US"/>
          </a:p>
        </p:txBody>
      </p:sp>
    </p:spTree>
    <p:extLst>
      <p:ext uri="{BB962C8B-B14F-4D97-AF65-F5344CB8AC3E}">
        <p14:creationId xmlns:p14="http://schemas.microsoft.com/office/powerpoint/2010/main" val="1238710213"/>
      </p:ext>
    </p:extLst>
  </p:cSld>
  <p:clrMap bg1="lt1" tx1="dk1" bg2="lt2" tx2="dk2" accent1="accent1" accent2="accent2" accent3="accent3" accent4="accent4" accent5="accent5" accent6="accent6" hlink="hlink" folHlink="folHlink"/>
  <p:sldLayoutIdLst>
    <p:sldLayoutId id="2147483651" r:id="rId1"/>
    <p:sldLayoutId id="2147483685" r:id="rId2"/>
    <p:sldLayoutId id="2147483650" r:id="rId3"/>
    <p:sldLayoutId id="2147483686" r:id="rId4"/>
    <p:sldLayoutId id="2147483665" r:id="rId5"/>
    <p:sldLayoutId id="2147483681" r:id="rId6"/>
    <p:sldLayoutId id="2147483679" r:id="rId7"/>
    <p:sldLayoutId id="2147483683" r:id="rId8"/>
    <p:sldLayoutId id="2147483652" r:id="rId9"/>
    <p:sldLayoutId id="2147483687" r:id="rId10"/>
    <p:sldLayoutId id="2147483653" r:id="rId11"/>
    <p:sldLayoutId id="2147483669" r:id="rId12"/>
    <p:sldLayoutId id="2147483677" r:id="rId13"/>
    <p:sldLayoutId id="2147483654" r:id="rId14"/>
    <p:sldLayoutId id="2147483657" r:id="rId15"/>
    <p:sldLayoutId id="2147483667" r:id="rId16"/>
    <p:sldLayoutId id="2147483670" r:id="rId17"/>
    <p:sldLayoutId id="2147483684" r:id="rId18"/>
    <p:sldLayoutId id="2147483660" r:id="rId19"/>
    <p:sldLayoutId id="2147483662" r:id="rId20"/>
    <p:sldLayoutId id="2147483658" r:id="rId21"/>
    <p:sldLayoutId id="2147483682" r:id="rId22"/>
    <p:sldLayoutId id="2147483659" r:id="rId23"/>
    <p:sldLayoutId id="2147483664" r:id="rId24"/>
    <p:sldLayoutId id="2147483673" r:id="rId25"/>
    <p:sldLayoutId id="2147483680" r:id="rId26"/>
    <p:sldLayoutId id="2147483655" r:id="rId2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jpg"/><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 Id="rId5" Type="http://schemas.openxmlformats.org/officeDocument/2006/relationships/image" Target="../media/image25.jp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notesSlide" Target="../notesSlides/notesSlide9.xml"/><Relationship Id="rId16" Type="http://schemas.openxmlformats.org/officeDocument/2006/relationships/image" Target="../media/image70.jpeg"/><Relationship Id="rId1" Type="http://schemas.openxmlformats.org/officeDocument/2006/relationships/slideLayout" Target="../slideLayouts/slideLayout4.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86.jpg"/><Relationship Id="rId5" Type="http://schemas.openxmlformats.org/officeDocument/2006/relationships/image" Target="../media/image85.jpe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1.xml"/><Relationship Id="rId4" Type="http://schemas.openxmlformats.org/officeDocument/2006/relationships/image" Target="../media/image9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44" y="0"/>
            <a:ext cx="12347662" cy="7410450"/>
          </a:xfrm>
          <a:prstGeom prst="rect">
            <a:avLst/>
          </a:prstGeom>
        </p:spPr>
      </p:pic>
      <p:grpSp>
        <p:nvGrpSpPr>
          <p:cNvPr id="6" name="Group 5"/>
          <p:cNvGrpSpPr/>
          <p:nvPr/>
        </p:nvGrpSpPr>
        <p:grpSpPr>
          <a:xfrm>
            <a:off x="1104235" y="2162175"/>
            <a:ext cx="1944429" cy="2533650"/>
            <a:chOff x="4838700" y="1809750"/>
            <a:chExt cx="2514600" cy="3276600"/>
          </a:xfrm>
        </p:grpSpPr>
        <p:sp>
          <p:nvSpPr>
            <p:cNvPr id="5" name="Rectangle 4"/>
            <p:cNvSpPr/>
            <p:nvPr/>
          </p:nvSpPr>
          <p:spPr>
            <a:xfrm>
              <a:off x="4838700" y="1809750"/>
              <a:ext cx="2514600" cy="3276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35040" t="31476" r="34302" b="28241"/>
            <a:stretch/>
          </p:blipFill>
          <p:spPr>
            <a:xfrm>
              <a:off x="5073650" y="2047667"/>
              <a:ext cx="2044700" cy="2762666"/>
            </a:xfrm>
            <a:prstGeom prst="rect">
              <a:avLst/>
            </a:prstGeom>
          </p:spPr>
        </p:pic>
      </p:grpSp>
      <p:sp>
        <p:nvSpPr>
          <p:cNvPr id="7" name="TextBox 6"/>
          <p:cNvSpPr txBox="1"/>
          <p:nvPr/>
        </p:nvSpPr>
        <p:spPr>
          <a:xfrm>
            <a:off x="3643086" y="2998771"/>
            <a:ext cx="7053534" cy="830997"/>
          </a:xfrm>
          <a:prstGeom prst="rect">
            <a:avLst/>
          </a:prstGeom>
          <a:noFill/>
        </p:spPr>
        <p:txBody>
          <a:bodyPr wrap="none" rtlCol="0">
            <a:spAutoFit/>
          </a:bodyPr>
          <a:lstStyle/>
          <a:p>
            <a:r>
              <a:rPr lang="en-US" sz="4800" dirty="0" smtClean="0">
                <a:solidFill>
                  <a:schemeClr val="bg1"/>
                </a:solidFill>
                <a:latin typeface="Academy Engraved LET" pitchFamily="2" charset="0"/>
              </a:rPr>
              <a:t>PRIDE OF BEING </a:t>
            </a:r>
            <a:r>
              <a:rPr lang="hi-IN" sz="4800" dirty="0" smtClean="0">
                <a:solidFill>
                  <a:srgbClr val="FF0000"/>
                </a:solidFill>
                <a:latin typeface="Academy Engraved LET" pitchFamily="2" charset="0"/>
              </a:rPr>
              <a:t>मराठी</a:t>
            </a:r>
            <a:endParaRPr lang="hi-IN" sz="4800" dirty="0">
              <a:solidFill>
                <a:srgbClr val="FF0000"/>
              </a:solidFill>
              <a:latin typeface="Academy Engraved LET" pitchFamily="2" charset="0"/>
            </a:endParaRPr>
          </a:p>
        </p:txBody>
      </p:sp>
      <p:pic>
        <p:nvPicPr>
          <p:cNvPr id="9" name="Picture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034" y="191795"/>
            <a:ext cx="2648016" cy="2538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55900" y="1203492"/>
            <a:ext cx="1259506" cy="920583"/>
          </a:xfrm>
          <a:prstGeom prst="rect">
            <a:avLst/>
          </a:prstGeom>
        </p:spPr>
      </p:pic>
    </p:spTree>
    <p:extLst>
      <p:ext uri="{BB962C8B-B14F-4D97-AF65-F5344CB8AC3E}">
        <p14:creationId xmlns:p14="http://schemas.microsoft.com/office/powerpoint/2010/main" val="553576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par>
                          <p:cTn id="19" fill="hold">
                            <p:stCondLst>
                              <p:cond delay="1500"/>
                            </p:stCondLst>
                            <p:childTnLst>
                              <p:par>
                                <p:cTn id="20" presetID="18" presetClass="entr" presetSubtype="3"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upRight)">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lstStyle/>
          <a:p>
            <a:pPr>
              <a:lnSpc>
                <a:spcPct val="100000"/>
              </a:lnSpc>
            </a:pPr>
            <a:r>
              <a:rPr lang="hi-IN" b="1" dirty="0"/>
              <a:t>सारे तुझ्याचसाठी</a:t>
            </a:r>
            <a:r>
              <a:rPr lang="id-ID" dirty="0"/>
              <a:t/>
            </a:r>
            <a:br>
              <a:rPr lang="id-ID" dirty="0"/>
            </a:br>
            <a:r>
              <a:rPr lang="id-ID" sz="3200" dirty="0"/>
              <a:t>Saarey Tujyach Saathi </a:t>
            </a:r>
            <a:endParaRPr lang="en-ID" b="1" dirty="0"/>
          </a:p>
        </p:txBody>
      </p:sp>
      <p:sp>
        <p:nvSpPr>
          <p:cNvPr id="6" name="Picture Placeholder 5"/>
          <p:cNvSpPr>
            <a:spLocks noGrp="1"/>
          </p:cNvSpPr>
          <p:nvPr>
            <p:ph type="pic" sz="quarter" idx="14"/>
          </p:nvPr>
        </p:nvSpPr>
        <p:spPr/>
      </p:sp>
      <p:sp>
        <p:nvSpPr>
          <p:cNvPr id="22" name="Text Placeholder 5"/>
          <p:cNvSpPr txBox="1">
            <a:spLocks/>
          </p:cNvSpPr>
          <p:nvPr/>
        </p:nvSpPr>
        <p:spPr>
          <a:xfrm>
            <a:off x="838200" y="2084496"/>
            <a:ext cx="5257800" cy="193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ea typeface="Poppins Light" charset="0"/>
                <a:cs typeface="Poppins Light" charset="0"/>
              </a:rPr>
              <a:t>When Brute &amp; Finesse collide… there is scope for a love story. A Boxer and a Classical Singer are tangled together in an arranged marriage by their families. Their diverse personalities make living under one roof a daily task for both. </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6718" t="14864" r="35100" b="7126"/>
          <a:stretch/>
        </p:blipFill>
        <p:spPr>
          <a:xfrm>
            <a:off x="6688630" y="2091954"/>
            <a:ext cx="2534658" cy="3193815"/>
          </a:xfrm>
          <a:prstGeom prst="roundRect">
            <a:avLst>
              <a:gd name="adj" fmla="val 0"/>
            </a:avLst>
          </a:prstGeom>
          <a:solidFill>
            <a:srgbClr val="FFFFFF">
              <a:shade val="85000"/>
            </a:srgbClr>
          </a:solidFill>
          <a:ln>
            <a:noFill/>
          </a:ln>
          <a:effec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4370" t="10700" r="31763" b="8445"/>
          <a:stretch/>
        </p:blipFill>
        <p:spPr>
          <a:xfrm>
            <a:off x="9289480" y="2090000"/>
            <a:ext cx="2534658" cy="3195768"/>
          </a:xfrm>
          <a:prstGeom prst="roundRect">
            <a:avLst>
              <a:gd name="adj" fmla="val 0"/>
            </a:avLst>
          </a:prstGeom>
          <a:solidFill>
            <a:srgbClr val="FFFFFF">
              <a:shade val="85000"/>
            </a:srgbClr>
          </a:solidFill>
          <a:ln>
            <a:noFill/>
          </a:ln>
          <a:effectLst/>
        </p:spPr>
      </p:pic>
      <p:sp>
        <p:nvSpPr>
          <p:cNvPr id="14" name="Rectangle 13">
            <a:extLst>
              <a:ext uri="{FF2B5EF4-FFF2-40B4-BE49-F238E27FC236}">
                <a16:creationId xmlns:a16="http://schemas.microsoft.com/office/drawing/2014/main" xmlns="" id="{0FA4EFC0-4937-451D-B63D-654F04CB6697}"/>
              </a:ext>
            </a:extLst>
          </p:cNvPr>
          <p:cNvSpPr/>
          <p:nvPr/>
        </p:nvSpPr>
        <p:spPr>
          <a:xfrm>
            <a:off x="9289480" y="5350319"/>
            <a:ext cx="2534658"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err="1"/>
              <a:t>Gautami</a:t>
            </a:r>
            <a:r>
              <a:rPr lang="en-ID" sz="1600" b="1" dirty="0"/>
              <a:t> Deshpande</a:t>
            </a:r>
          </a:p>
          <a:p>
            <a:pPr algn="ctr"/>
            <a:r>
              <a:rPr lang="en-ID" sz="1600" dirty="0"/>
              <a:t>Creds- Fresh face on Marathi </a:t>
            </a:r>
            <a:r>
              <a:rPr lang="en-ID" sz="1600" dirty="0" smtClean="0"/>
              <a:t>TV</a:t>
            </a:r>
            <a:endParaRPr lang="en-ID" sz="1600" dirty="0"/>
          </a:p>
        </p:txBody>
      </p:sp>
      <p:sp>
        <p:nvSpPr>
          <p:cNvPr id="15" name="Rectangle 14">
            <a:extLst>
              <a:ext uri="{FF2B5EF4-FFF2-40B4-BE49-F238E27FC236}">
                <a16:creationId xmlns:a16="http://schemas.microsoft.com/office/drawing/2014/main" xmlns="" id="{0FA4EFC0-4937-451D-B63D-654F04CB6697}"/>
              </a:ext>
            </a:extLst>
          </p:cNvPr>
          <p:cNvSpPr/>
          <p:nvPr/>
        </p:nvSpPr>
        <p:spPr>
          <a:xfrm>
            <a:off x="6688629" y="5350320"/>
            <a:ext cx="2534658"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Harshad</a:t>
            </a:r>
            <a:r>
              <a:rPr lang="en-US" sz="1600" b="1" dirty="0"/>
              <a:t> </a:t>
            </a:r>
            <a:r>
              <a:rPr lang="en-US" sz="1600" b="1" dirty="0" err="1"/>
              <a:t>Atkari</a:t>
            </a:r>
            <a:endParaRPr lang="en-US" sz="1600" b="1" dirty="0"/>
          </a:p>
          <a:p>
            <a:pPr algn="ctr"/>
            <a:r>
              <a:rPr lang="en-US" sz="1600" dirty="0"/>
              <a:t>Creds- Maharashtra times most liked </a:t>
            </a:r>
            <a:r>
              <a:rPr lang="en-US" sz="1600" dirty="0" smtClean="0"/>
              <a:t>face</a:t>
            </a:r>
            <a:endParaRPr lang="en-US" sz="1600" dirty="0"/>
          </a:p>
        </p:txBody>
      </p:sp>
      <p:grpSp>
        <p:nvGrpSpPr>
          <p:cNvPr id="17" name="Group 16"/>
          <p:cNvGrpSpPr/>
          <p:nvPr/>
        </p:nvGrpSpPr>
        <p:grpSpPr>
          <a:xfrm>
            <a:off x="918669" y="3906156"/>
            <a:ext cx="5153743" cy="2627993"/>
            <a:chOff x="-2" y="-29580"/>
            <a:chExt cx="12243194" cy="6243040"/>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1" y="-29580"/>
              <a:ext cx="3994986" cy="264261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3570844"/>
              <a:ext cx="4026842" cy="2642616"/>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15540"/>
            <a:stretch/>
          </p:blipFill>
          <p:spPr>
            <a:xfrm>
              <a:off x="8196345" y="-29580"/>
              <a:ext cx="4046847" cy="264261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9510" y="-29580"/>
              <a:ext cx="4105038" cy="2642616"/>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12715"/>
            <a:stretch/>
          </p:blipFill>
          <p:spPr>
            <a:xfrm>
              <a:off x="4059509" y="3570844"/>
              <a:ext cx="4150800" cy="2637288"/>
            </a:xfrm>
            <a:prstGeom prst="rect">
              <a:avLst/>
            </a:prstGeom>
          </p:spPr>
        </p:pic>
        <p:grpSp>
          <p:nvGrpSpPr>
            <p:cNvPr id="25" name="Group 24"/>
            <p:cNvGrpSpPr/>
            <p:nvPr/>
          </p:nvGrpSpPr>
          <p:grpSpPr>
            <a:xfrm>
              <a:off x="6042" y="2200110"/>
              <a:ext cx="4011949" cy="1790636"/>
              <a:chOff x="6042" y="2200110"/>
              <a:chExt cx="4011949" cy="1790636"/>
            </a:xfrm>
          </p:grpSpPr>
          <p:sp>
            <p:nvSpPr>
              <p:cNvPr id="36" name="Round Single Corner Rectangle 35"/>
              <p:cNvSpPr/>
              <p:nvPr/>
            </p:nvSpPr>
            <p:spPr>
              <a:xfrm>
                <a:off x="6042" y="2648612"/>
                <a:ext cx="4011949"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err="1">
                    <a:solidFill>
                      <a:schemeClr val="tx1">
                        <a:lumMod val="75000"/>
                      </a:schemeClr>
                    </a:solidFill>
                  </a:rPr>
                  <a:t>Chinmay</a:t>
                </a:r>
                <a:r>
                  <a:rPr lang="en-US" sz="1200" dirty="0">
                    <a:solidFill>
                      <a:schemeClr val="tx1">
                        <a:lumMod val="75000"/>
                      </a:schemeClr>
                    </a:solidFill>
                  </a:rPr>
                  <a:t> </a:t>
                </a:r>
                <a:r>
                  <a:rPr lang="en-US" sz="1200" dirty="0" err="1" smtClean="0">
                    <a:solidFill>
                      <a:schemeClr val="tx1">
                        <a:lumMod val="75000"/>
                      </a:schemeClr>
                    </a:solidFill>
                  </a:rPr>
                  <a:t>Mandlekar</a:t>
                </a:r>
                <a:endParaRPr lang="en-US" sz="1200" dirty="0">
                  <a:solidFill>
                    <a:schemeClr val="tx1">
                      <a:lumMod val="75000"/>
                    </a:schemeClr>
                  </a:solidFill>
                </a:endParaRPr>
              </a:p>
            </p:txBody>
          </p:sp>
          <p:sp>
            <p:nvSpPr>
              <p:cNvPr id="37" name="Isosceles Triangle 36"/>
              <p:cNvSpPr/>
              <p:nvPr/>
            </p:nvSpPr>
            <p:spPr>
              <a:xfrm>
                <a:off x="1751885" y="220011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flipV="1">
                <a:off x="1751885" y="3542244"/>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059510" y="2207370"/>
              <a:ext cx="4105038" cy="1776122"/>
              <a:chOff x="4059510" y="2207370"/>
              <a:chExt cx="4105038" cy="1776122"/>
            </a:xfrm>
          </p:grpSpPr>
          <p:sp>
            <p:nvSpPr>
              <p:cNvPr id="33" name="Round Single Corner Rectangle 32"/>
              <p:cNvSpPr/>
              <p:nvPr/>
            </p:nvSpPr>
            <p:spPr>
              <a:xfrm>
                <a:off x="4059510" y="2648612"/>
                <a:ext cx="4105038"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a:solidFill>
                      <a:schemeClr val="tx1">
                        <a:lumMod val="75000"/>
                      </a:schemeClr>
                    </a:solidFill>
                  </a:rPr>
                  <a:t>Manish </a:t>
                </a:r>
                <a:r>
                  <a:rPr lang="en-US" sz="1200" dirty="0" err="1">
                    <a:solidFill>
                      <a:schemeClr val="tx1">
                        <a:lumMod val="75000"/>
                      </a:schemeClr>
                    </a:solidFill>
                  </a:rPr>
                  <a:t>Khandelwal</a:t>
                </a:r>
                <a:endParaRPr lang="en-US" sz="1200" dirty="0">
                  <a:solidFill>
                    <a:schemeClr val="tx1">
                      <a:lumMod val="75000"/>
                    </a:schemeClr>
                  </a:solidFill>
                </a:endParaRPr>
              </a:p>
            </p:txBody>
          </p:sp>
          <p:sp>
            <p:nvSpPr>
              <p:cNvPr id="34" name="Isosceles Triangle 33"/>
              <p:cNvSpPr/>
              <p:nvPr/>
            </p:nvSpPr>
            <p:spPr>
              <a:xfrm>
                <a:off x="5852174" y="220737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flipV="1">
                <a:off x="5852174" y="353499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8212107" y="2202978"/>
              <a:ext cx="4031083" cy="1344268"/>
              <a:chOff x="8212107" y="2202978"/>
              <a:chExt cx="4031083" cy="1344268"/>
            </a:xfrm>
          </p:grpSpPr>
          <p:sp>
            <p:nvSpPr>
              <p:cNvPr id="28" name="Round Single Corner Rectangle 27"/>
              <p:cNvSpPr/>
              <p:nvPr/>
            </p:nvSpPr>
            <p:spPr>
              <a:xfrm>
                <a:off x="8212107" y="2648611"/>
                <a:ext cx="4031083" cy="898635"/>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a:solidFill>
                      <a:schemeClr val="tx1">
                        <a:lumMod val="75000"/>
                      </a:schemeClr>
                    </a:solidFill>
                  </a:rPr>
                  <a:t>Shweta </a:t>
                </a:r>
                <a:r>
                  <a:rPr lang="en-US" sz="1200" dirty="0" err="1">
                    <a:solidFill>
                      <a:schemeClr val="tx1">
                        <a:lumMod val="75000"/>
                      </a:schemeClr>
                    </a:solidFill>
                  </a:rPr>
                  <a:t>Pendse</a:t>
                </a:r>
                <a:endParaRPr lang="en-US" sz="1200" dirty="0">
                  <a:solidFill>
                    <a:schemeClr val="tx1">
                      <a:lumMod val="75000"/>
                    </a:schemeClr>
                  </a:solidFill>
                </a:endParaRPr>
              </a:p>
            </p:txBody>
          </p:sp>
          <p:sp>
            <p:nvSpPr>
              <p:cNvPr id="29" name="Isosceles Triangle 28"/>
              <p:cNvSpPr/>
              <p:nvPr/>
            </p:nvSpPr>
            <p:spPr>
              <a:xfrm>
                <a:off x="9952463" y="2202978"/>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288838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50"/>
                                        <p:tgtEl>
                                          <p:spTgt spid="12"/>
                                        </p:tgtEl>
                                      </p:cBhvr>
                                    </p:animEffect>
                                  </p:childTnLst>
                                </p:cTn>
                              </p:par>
                              <p:par>
                                <p:cTn id="12" presetID="2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250"/>
                                        <p:tgtEl>
                                          <p:spTgt spid="13"/>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50"/>
                                        <p:tgtEl>
                                          <p:spTgt spid="15"/>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250" fill="hold"/>
                                        <p:tgtEl>
                                          <p:spTgt spid="17"/>
                                        </p:tgtEl>
                                        <p:attrNameLst>
                                          <p:attrName>ppt_x</p:attrName>
                                        </p:attrNameLst>
                                      </p:cBhvr>
                                      <p:tavLst>
                                        <p:tav tm="0">
                                          <p:val>
                                            <p:strVal val="#ppt_x"/>
                                          </p:val>
                                        </p:tav>
                                        <p:tav tm="100000">
                                          <p:val>
                                            <p:strVal val="#ppt_x"/>
                                          </p:val>
                                        </p:tav>
                                      </p:tavLst>
                                    </p:anim>
                                    <p:anim calcmode="lin" valueType="num">
                                      <p:cBhvr additive="base">
                                        <p:cTn id="30"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lstStyle/>
          <a:p>
            <a:pPr>
              <a:lnSpc>
                <a:spcPct val="100000"/>
              </a:lnSpc>
            </a:pPr>
            <a:r>
              <a:rPr lang="hi-IN" b="1" dirty="0"/>
              <a:t>ह.म. बने तु.म. </a:t>
            </a:r>
            <a:r>
              <a:rPr lang="hi-IN" b="1" dirty="0" smtClean="0"/>
              <a:t>बने</a:t>
            </a:r>
            <a:r>
              <a:rPr lang="id-ID" dirty="0"/>
              <a:t/>
            </a:r>
            <a:br>
              <a:rPr lang="id-ID" dirty="0"/>
            </a:br>
            <a:r>
              <a:rPr lang="id-ID" sz="3200" dirty="0" smtClean="0"/>
              <a:t>H.M.Bane</a:t>
            </a:r>
            <a:r>
              <a:rPr lang="en-US" sz="3200" dirty="0" smtClean="0"/>
              <a:t>, </a:t>
            </a:r>
            <a:r>
              <a:rPr lang="id-ID" sz="3200" dirty="0" smtClean="0"/>
              <a:t>T.M.Bane</a:t>
            </a:r>
            <a:endParaRPr lang="en-ID" b="1" dirty="0"/>
          </a:p>
        </p:txBody>
      </p:sp>
      <p:sp>
        <p:nvSpPr>
          <p:cNvPr id="22" name="Text Placeholder 5"/>
          <p:cNvSpPr txBox="1">
            <a:spLocks/>
          </p:cNvSpPr>
          <p:nvPr/>
        </p:nvSpPr>
        <p:spPr>
          <a:xfrm>
            <a:off x="838200" y="2057400"/>
            <a:ext cx="5257800" cy="3649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ea typeface="Poppins Light" charset="0"/>
                <a:cs typeface="Poppins Light" charset="0"/>
              </a:rPr>
              <a:t>The story revolves around three women (wives and mother in law) with different personalities and their conflicting point of views. The different POVs stem from their different lifestyles and roles within the family</a:t>
            </a:r>
            <a:r>
              <a:rPr lang="en-US" sz="1400" dirty="0" smtClean="0">
                <a:ea typeface="Poppins Light" charset="0"/>
                <a:cs typeface="Poppins Light" charset="0"/>
              </a:rPr>
              <a:t>.</a:t>
            </a:r>
            <a:endParaRPr lang="en-US" sz="1400" dirty="0">
              <a:ea typeface="Poppins Light" charset="0"/>
              <a:cs typeface="Poppins Light" charset="0"/>
            </a:endParaRPr>
          </a:p>
          <a:p>
            <a:pPr marL="0" indent="0" algn="just">
              <a:lnSpc>
                <a:spcPct val="150000"/>
              </a:lnSpc>
              <a:buNone/>
            </a:pPr>
            <a:r>
              <a:rPr lang="en-US" sz="1400" dirty="0">
                <a:ea typeface="Poppins Light" charset="0"/>
                <a:cs typeface="Poppins Light" charset="0"/>
              </a:rPr>
              <a:t> The portrayal of each women will break stereotypes of Working women, Housewife and Mother in law. It is a fresh and delightful take on daily </a:t>
            </a:r>
            <a:r>
              <a:rPr lang="en-US" sz="1400" dirty="0" err="1">
                <a:ea typeface="Poppins Light" charset="0"/>
                <a:cs typeface="Poppins Light" charset="0"/>
              </a:rPr>
              <a:t>nok-jhok</a:t>
            </a:r>
            <a:r>
              <a:rPr lang="en-US" sz="1400" dirty="0">
                <a:ea typeface="Poppins Light" charset="0"/>
                <a:cs typeface="Poppins Light" charset="0"/>
              </a:rPr>
              <a:t> of 2 </a:t>
            </a:r>
            <a:r>
              <a:rPr lang="en-US" sz="1400" dirty="0" err="1">
                <a:ea typeface="Poppins Light" charset="0"/>
                <a:cs typeface="Poppins Light" charset="0"/>
              </a:rPr>
              <a:t>daughter-in-laws</a:t>
            </a:r>
            <a:r>
              <a:rPr lang="en-US" sz="1400" dirty="0">
                <a:ea typeface="Poppins Light" charset="0"/>
                <a:cs typeface="Poppins Light" charset="0"/>
              </a:rPr>
              <a:t> and a non-controlling mother in law who continuously strives to balances the opposites.</a:t>
            </a:r>
          </a:p>
        </p:txBody>
      </p:sp>
      <p:pic>
        <p:nvPicPr>
          <p:cNvPr id="8" name="Picture 2" descr="aae1e6fa-94b3-4845-a42a-5f85c0a73f1e@INDPRD01">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833289" y="181724"/>
            <a:ext cx="5151267" cy="3583447"/>
          </a:xfrm>
          <a:prstGeom prst="roundRect">
            <a:avLst>
              <a:gd name="adj" fmla="val 0"/>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0FA4EFC0-4937-451D-B63D-654F04CB6697}"/>
              </a:ext>
            </a:extLst>
          </p:cNvPr>
          <p:cNvSpPr/>
          <p:nvPr/>
        </p:nvSpPr>
        <p:spPr>
          <a:xfrm>
            <a:off x="6833290" y="3826321"/>
            <a:ext cx="5151266" cy="1137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Aditi </a:t>
            </a:r>
            <a:r>
              <a:rPr lang="en-US" sz="1600" b="1" dirty="0" err="1"/>
              <a:t>Sarangdhar</a:t>
            </a:r>
            <a:r>
              <a:rPr lang="en-US" sz="1600" b="1" dirty="0"/>
              <a:t>, Rani </a:t>
            </a:r>
            <a:r>
              <a:rPr lang="en-US" sz="1600" b="1" dirty="0" err="1"/>
              <a:t>Gunaji</a:t>
            </a:r>
            <a:r>
              <a:rPr lang="en-US" sz="1600" b="1" dirty="0"/>
              <a:t>, Pradeep </a:t>
            </a:r>
            <a:r>
              <a:rPr lang="en-US" sz="1600" b="1" dirty="0" err="1"/>
              <a:t>Velankar</a:t>
            </a:r>
            <a:r>
              <a:rPr lang="en-US" sz="1600" b="1" dirty="0"/>
              <a:t>, </a:t>
            </a:r>
            <a:r>
              <a:rPr lang="en-US" sz="1600" b="1" dirty="0" err="1"/>
              <a:t>Ujwala</a:t>
            </a:r>
            <a:r>
              <a:rPr lang="en-US" sz="1600" b="1" dirty="0"/>
              <a:t> Jog, Sachin Deshpande, </a:t>
            </a:r>
            <a:r>
              <a:rPr lang="en-US" sz="1600" b="1" dirty="0" err="1"/>
              <a:t>Ajinkya</a:t>
            </a:r>
            <a:r>
              <a:rPr lang="en-US" sz="1600" b="1" dirty="0"/>
              <a:t> Joshi</a:t>
            </a:r>
          </a:p>
          <a:p>
            <a:pPr algn="ctr"/>
            <a:r>
              <a:rPr lang="en-US" sz="1600" dirty="0"/>
              <a:t>Creds- Renowned faces of  Marathi TV &amp; </a:t>
            </a:r>
            <a:r>
              <a:rPr lang="en-US" sz="1600" dirty="0" smtClean="0"/>
              <a:t>Films</a:t>
            </a:r>
            <a:endParaRPr lang="en-ID" sz="1600" dirty="0"/>
          </a:p>
        </p:txBody>
      </p:sp>
      <p:grpSp>
        <p:nvGrpSpPr>
          <p:cNvPr id="2" name="Group 1"/>
          <p:cNvGrpSpPr/>
          <p:nvPr/>
        </p:nvGrpSpPr>
        <p:grpSpPr>
          <a:xfrm>
            <a:off x="6833289" y="5025039"/>
            <a:ext cx="3448923" cy="1496577"/>
            <a:chOff x="6833289" y="5025039"/>
            <a:chExt cx="3448923" cy="1496577"/>
          </a:xfrm>
        </p:grpSpPr>
        <p:pic>
          <p:nvPicPr>
            <p:cNvPr id="35" name="Picture 34"/>
            <p:cNvPicPr>
              <a:picLocks noChangeAspect="1"/>
            </p:cNvPicPr>
            <p:nvPr/>
          </p:nvPicPr>
          <p:blipFill>
            <a:blip r:embed="rId3"/>
            <a:stretch>
              <a:fillRect/>
            </a:stretch>
          </p:blipFill>
          <p:spPr>
            <a:xfrm>
              <a:off x="8553996" y="5025039"/>
              <a:ext cx="1728216" cy="1099102"/>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3289" y="5025039"/>
              <a:ext cx="1682496" cy="1103324"/>
            </a:xfrm>
            <a:prstGeom prst="rect">
              <a:avLst/>
            </a:prstGeom>
          </p:spPr>
        </p:pic>
        <p:grpSp>
          <p:nvGrpSpPr>
            <p:cNvPr id="21" name="Group 20"/>
            <p:cNvGrpSpPr/>
            <p:nvPr/>
          </p:nvGrpSpPr>
          <p:grpSpPr>
            <a:xfrm>
              <a:off x="6847803" y="5954542"/>
              <a:ext cx="1688820" cy="567074"/>
              <a:chOff x="6042" y="2200110"/>
              <a:chExt cx="4011949" cy="1347136"/>
            </a:xfrm>
          </p:grpSpPr>
          <p:sp>
            <p:nvSpPr>
              <p:cNvPr id="31" name="Round Single Corner Rectangle 30"/>
              <p:cNvSpPr/>
              <p:nvPr/>
            </p:nvSpPr>
            <p:spPr>
              <a:xfrm>
                <a:off x="6042" y="2648612"/>
                <a:ext cx="4011949"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a:solidFill>
                      <a:schemeClr val="tx1">
                        <a:lumMod val="75000"/>
                      </a:schemeClr>
                    </a:solidFill>
                  </a:rPr>
                  <a:t>Amol Patil</a:t>
                </a:r>
                <a:endParaRPr lang="en-US" sz="1200" dirty="0" smtClean="0">
                  <a:solidFill>
                    <a:schemeClr val="tx1">
                      <a:lumMod val="75000"/>
                    </a:schemeClr>
                  </a:solidFill>
                </a:endParaRPr>
              </a:p>
            </p:txBody>
          </p:sp>
          <p:sp>
            <p:nvSpPr>
              <p:cNvPr id="32" name="Isosceles Triangle 31"/>
              <p:cNvSpPr/>
              <p:nvPr/>
            </p:nvSpPr>
            <p:spPr>
              <a:xfrm>
                <a:off x="1751885" y="220011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8554101" y="5957597"/>
              <a:ext cx="1728006" cy="564017"/>
              <a:chOff x="4059510" y="2207370"/>
              <a:chExt cx="4105038" cy="1339876"/>
            </a:xfrm>
          </p:grpSpPr>
          <p:sp>
            <p:nvSpPr>
              <p:cNvPr id="28" name="Round Single Corner Rectangle 27"/>
              <p:cNvSpPr/>
              <p:nvPr/>
            </p:nvSpPr>
            <p:spPr>
              <a:xfrm>
                <a:off x="4059510" y="2648612"/>
                <a:ext cx="4105038"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a:solidFill>
                      <a:schemeClr val="tx1">
                        <a:lumMod val="75000"/>
                      </a:schemeClr>
                    </a:solidFill>
                  </a:rPr>
                  <a:t>Sachin </a:t>
                </a:r>
                <a:r>
                  <a:rPr lang="en-US" sz="1200" dirty="0" err="1">
                    <a:solidFill>
                      <a:schemeClr val="tx1">
                        <a:lumMod val="75000"/>
                      </a:schemeClr>
                    </a:solidFill>
                  </a:rPr>
                  <a:t>Gokhale</a:t>
                </a:r>
                <a:endParaRPr lang="en-US" sz="1200" dirty="0">
                  <a:solidFill>
                    <a:schemeClr val="tx1">
                      <a:lumMod val="75000"/>
                    </a:schemeClr>
                  </a:solidFill>
                </a:endParaRPr>
              </a:p>
            </p:txBody>
          </p:sp>
          <p:sp>
            <p:nvSpPr>
              <p:cNvPr id="29" name="Isosceles Triangle 28"/>
              <p:cNvSpPr/>
              <p:nvPr/>
            </p:nvSpPr>
            <p:spPr>
              <a:xfrm>
                <a:off x="5852174" y="220737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12517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a:bodyPr>
          <a:lstStyle/>
          <a:p>
            <a:pPr>
              <a:lnSpc>
                <a:spcPct val="100000"/>
              </a:lnSpc>
            </a:pPr>
            <a:r>
              <a:rPr lang="hi-IN" sz="4000" b="1" dirty="0"/>
              <a:t>हृदयात वाजे </a:t>
            </a:r>
            <a:r>
              <a:rPr lang="en-US" sz="4000" b="1" dirty="0"/>
              <a:t>Something </a:t>
            </a:r>
            <a:r>
              <a:rPr lang="id-ID" sz="4000" dirty="0"/>
              <a:t/>
            </a:r>
            <a:br>
              <a:rPr lang="id-ID" sz="4000" dirty="0"/>
            </a:br>
            <a:r>
              <a:rPr lang="id-ID" sz="3200" dirty="0"/>
              <a:t>Hrudhyat waje </a:t>
            </a:r>
            <a:r>
              <a:rPr lang="id-ID" sz="3200" dirty="0" smtClean="0"/>
              <a:t>something</a:t>
            </a:r>
            <a:endParaRPr lang="en-ID" sz="4000" b="1" dirty="0"/>
          </a:p>
        </p:txBody>
      </p:sp>
      <p:sp>
        <p:nvSpPr>
          <p:cNvPr id="22" name="Text Placeholder 5"/>
          <p:cNvSpPr txBox="1">
            <a:spLocks/>
          </p:cNvSpPr>
          <p:nvPr/>
        </p:nvSpPr>
        <p:spPr>
          <a:xfrm>
            <a:off x="838199" y="2084496"/>
            <a:ext cx="5809343" cy="193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ea typeface="Poppins Light" charset="0"/>
                <a:cs typeface="Poppins Light" charset="0"/>
              </a:rPr>
              <a:t>A teenage love story of a talented dancer boy from a simple middle class joint family who goes through a change in lifestyle and finances, after he wins a dance reality show. The story advances with </a:t>
            </a:r>
            <a:r>
              <a:rPr lang="en-US" sz="1400" dirty="0" smtClean="0">
                <a:ea typeface="Poppins Light" charset="0"/>
                <a:cs typeface="Poppins Light" charset="0"/>
              </a:rPr>
              <a:t>love </a:t>
            </a:r>
            <a:r>
              <a:rPr lang="en-US" sz="1400" dirty="0">
                <a:ea typeface="Poppins Light" charset="0"/>
                <a:cs typeface="Poppins Light" charset="0"/>
              </a:rPr>
              <a:t>triangle between </a:t>
            </a:r>
            <a:r>
              <a:rPr lang="en-US" sz="1400" dirty="0" err="1">
                <a:ea typeface="Poppins Light" charset="0"/>
                <a:cs typeface="Poppins Light" charset="0"/>
              </a:rPr>
              <a:t>Yash</a:t>
            </a:r>
            <a:r>
              <a:rPr lang="en-US" sz="1400" dirty="0">
                <a:ea typeface="Poppins Light" charset="0"/>
                <a:cs typeface="Poppins Light" charset="0"/>
              </a:rPr>
              <a:t> (protagonist), Tina(Flamboyant girl that </a:t>
            </a:r>
            <a:r>
              <a:rPr lang="en-US" sz="1400" dirty="0" err="1">
                <a:ea typeface="Poppins Light" charset="0"/>
                <a:cs typeface="Poppins Light" charset="0"/>
              </a:rPr>
              <a:t>yash</a:t>
            </a:r>
            <a:r>
              <a:rPr lang="en-US" sz="1400" dirty="0">
                <a:ea typeface="Poppins Light" charset="0"/>
                <a:cs typeface="Poppins Light" charset="0"/>
              </a:rPr>
              <a:t> falls for), </a:t>
            </a:r>
            <a:r>
              <a:rPr lang="en-US" sz="1400" dirty="0" err="1">
                <a:ea typeface="Poppins Light" charset="0"/>
                <a:cs typeface="Poppins Light" charset="0"/>
              </a:rPr>
              <a:t>Kalyani</a:t>
            </a:r>
            <a:r>
              <a:rPr lang="en-US" sz="1400" dirty="0">
                <a:ea typeface="Poppins Light" charset="0"/>
                <a:cs typeface="Poppins Light" charset="0"/>
              </a:rPr>
              <a:t> (</a:t>
            </a:r>
            <a:r>
              <a:rPr lang="en-US" sz="1400" dirty="0" err="1">
                <a:ea typeface="Poppins Light" charset="0"/>
                <a:cs typeface="Poppins Light" charset="0"/>
              </a:rPr>
              <a:t>yash’s</a:t>
            </a:r>
            <a:r>
              <a:rPr lang="en-US" sz="1400" dirty="0">
                <a:ea typeface="Poppins Light" charset="0"/>
                <a:cs typeface="Poppins Light" charset="0"/>
              </a:rPr>
              <a:t> childhood friend</a:t>
            </a:r>
            <a:r>
              <a:rPr lang="en-US" sz="1400" dirty="0" smtClean="0">
                <a:ea typeface="Poppins Light" charset="0"/>
                <a:cs typeface="Poppins Light" charset="0"/>
              </a:rPr>
              <a:t>)  </a:t>
            </a:r>
            <a:r>
              <a:rPr lang="en-US" sz="1400" dirty="0">
                <a:ea typeface="Poppins Light" charset="0"/>
                <a:cs typeface="Poppins Light" charset="0"/>
              </a:rPr>
              <a:t>simple secret sins of the family who is experiencing fame and financial freedom.</a:t>
            </a:r>
          </a:p>
        </p:txBody>
      </p:sp>
      <p:sp>
        <p:nvSpPr>
          <p:cNvPr id="14" name="Rectangle 13">
            <a:extLst>
              <a:ext uri="{FF2B5EF4-FFF2-40B4-BE49-F238E27FC236}">
                <a16:creationId xmlns:a16="http://schemas.microsoft.com/office/drawing/2014/main" xmlns="" id="{0FA4EFC0-4937-451D-B63D-654F04CB6697}"/>
              </a:ext>
            </a:extLst>
          </p:cNvPr>
          <p:cNvSpPr/>
          <p:nvPr/>
        </p:nvSpPr>
        <p:spPr>
          <a:xfrm>
            <a:off x="9521703" y="3173181"/>
            <a:ext cx="2551471"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Nikhil </a:t>
            </a:r>
            <a:r>
              <a:rPr lang="en-US" sz="1600" b="1" dirty="0" err="1"/>
              <a:t>Damle</a:t>
            </a:r>
            <a:endParaRPr lang="en-US" sz="1600" b="1" dirty="0"/>
          </a:p>
          <a:p>
            <a:pPr algn="ctr"/>
            <a:r>
              <a:rPr lang="en-US" sz="1600" dirty="0"/>
              <a:t>Creds- Fresh face on Marathi TV </a:t>
            </a:r>
          </a:p>
        </p:txBody>
      </p:sp>
      <p:sp>
        <p:nvSpPr>
          <p:cNvPr id="15" name="Rectangle 14">
            <a:extLst>
              <a:ext uri="{FF2B5EF4-FFF2-40B4-BE49-F238E27FC236}">
                <a16:creationId xmlns:a16="http://schemas.microsoft.com/office/drawing/2014/main" xmlns="" id="{0FA4EFC0-4937-451D-B63D-654F04CB6697}"/>
              </a:ext>
            </a:extLst>
          </p:cNvPr>
          <p:cNvSpPr/>
          <p:nvPr/>
        </p:nvSpPr>
        <p:spPr>
          <a:xfrm>
            <a:off x="6920853" y="3173182"/>
            <a:ext cx="2534658"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Sneha</a:t>
            </a:r>
            <a:r>
              <a:rPr lang="en-US" sz="1600" b="1" dirty="0"/>
              <a:t> </a:t>
            </a:r>
            <a:r>
              <a:rPr lang="en-US" sz="1600" b="1" dirty="0" err="1"/>
              <a:t>Chavhan</a:t>
            </a:r>
            <a:endParaRPr lang="en-US" sz="1600" b="1" dirty="0"/>
          </a:p>
          <a:p>
            <a:pPr algn="ctr"/>
            <a:r>
              <a:rPr lang="en-US" sz="1600" dirty="0"/>
              <a:t>Creds- Fresh face on Marathi TV </a:t>
            </a:r>
          </a:p>
        </p:txBody>
      </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15953" r="14472" b="38803"/>
          <a:stretch/>
        </p:blipFill>
        <p:spPr>
          <a:xfrm>
            <a:off x="6941206" y="164667"/>
            <a:ext cx="2532888" cy="2970420"/>
          </a:xfrm>
          <a:prstGeom prst="roundRect">
            <a:avLst>
              <a:gd name="adj" fmla="val 0"/>
            </a:avLst>
          </a:prstGeom>
          <a:solidFill>
            <a:srgbClr val="FFFFFF">
              <a:shade val="85000"/>
            </a:srgbClr>
          </a:solidFill>
          <a:ln>
            <a:noFill/>
          </a:ln>
          <a:effectLst/>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30172" t="17914" r="9122" b="34632"/>
          <a:stretch/>
        </p:blipFill>
        <p:spPr>
          <a:xfrm>
            <a:off x="9540287" y="159808"/>
            <a:ext cx="2532888" cy="2960764"/>
          </a:xfrm>
          <a:prstGeom prst="roundRect">
            <a:avLst>
              <a:gd name="adj" fmla="val 0"/>
            </a:avLst>
          </a:prstGeom>
          <a:solidFill>
            <a:srgbClr val="FFFFFF">
              <a:shade val="85000"/>
            </a:srgbClr>
          </a:solidFill>
          <a:ln>
            <a:noFill/>
          </a:ln>
          <a:effectLst/>
        </p:spPr>
      </p:pic>
      <p:grpSp>
        <p:nvGrpSpPr>
          <p:cNvPr id="5" name="Group 4"/>
          <p:cNvGrpSpPr/>
          <p:nvPr/>
        </p:nvGrpSpPr>
        <p:grpSpPr>
          <a:xfrm>
            <a:off x="3415331" y="4437915"/>
            <a:ext cx="8660618" cy="1558104"/>
            <a:chOff x="904356" y="4985829"/>
            <a:chExt cx="8660618" cy="1558104"/>
          </a:xfrm>
        </p:grpSpPr>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320" y="4985829"/>
              <a:ext cx="1688820" cy="1151648"/>
            </a:xfrm>
            <a:prstGeom prst="rect">
              <a:avLst/>
            </a:prstGeom>
          </p:spPr>
        </p:pic>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l="10476" r="6190"/>
            <a:stretch/>
          </p:blipFill>
          <p:spPr>
            <a:xfrm>
              <a:off x="7842466" y="4985830"/>
              <a:ext cx="1722508" cy="1152872"/>
            </a:xfrm>
            <a:prstGeom prst="rect">
              <a:avLst/>
            </a:prstGeom>
          </p:spPr>
        </p:pic>
        <p:grpSp>
          <p:nvGrpSpPr>
            <p:cNvPr id="4" name="Group 3"/>
            <p:cNvGrpSpPr/>
            <p:nvPr/>
          </p:nvGrpSpPr>
          <p:grpSpPr>
            <a:xfrm>
              <a:off x="904356" y="4992179"/>
              <a:ext cx="5191644" cy="1551754"/>
              <a:chOff x="913228" y="4542239"/>
              <a:chExt cx="5191644" cy="1551754"/>
            </a:xfrm>
          </p:grpSpPr>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6656" y="4546430"/>
                <a:ext cx="1728216" cy="1146350"/>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7454" y="4542239"/>
                <a:ext cx="1728216" cy="1152144"/>
              </a:xfrm>
              <a:prstGeom prst="rect">
                <a:avLst/>
              </a:prstGeom>
            </p:spPr>
          </p:pic>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r="5170"/>
              <a:stretch/>
            </p:blipFill>
            <p:spPr>
              <a:xfrm>
                <a:off x="913229" y="4577048"/>
                <a:ext cx="1682496" cy="1127966"/>
              </a:xfrm>
              <a:prstGeom prst="rect">
                <a:avLst/>
              </a:prstGeom>
            </p:spPr>
          </p:pic>
          <p:grpSp>
            <p:nvGrpSpPr>
              <p:cNvPr id="26" name="Group 25"/>
              <p:cNvGrpSpPr/>
              <p:nvPr/>
            </p:nvGrpSpPr>
            <p:grpSpPr>
              <a:xfrm>
                <a:off x="913228" y="5529975"/>
                <a:ext cx="5182771" cy="564018"/>
                <a:chOff x="-4" y="2207370"/>
                <a:chExt cx="12312151" cy="1339878"/>
              </a:xfrm>
            </p:grpSpPr>
            <p:sp>
              <p:nvSpPr>
                <p:cNvPr id="33" name="Round Single Corner Rectangle 32"/>
                <p:cNvSpPr/>
                <p:nvPr/>
              </p:nvSpPr>
              <p:spPr>
                <a:xfrm>
                  <a:off x="-4" y="2648613"/>
                  <a:ext cx="12312151" cy="898635"/>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a:solidFill>
                        <a:schemeClr val="tx1">
                          <a:lumMod val="75000"/>
                        </a:schemeClr>
                      </a:solidFill>
                    </a:rPr>
                    <a:t>Ganesh Pandit</a:t>
                  </a:r>
                </a:p>
              </p:txBody>
            </p:sp>
            <p:sp>
              <p:nvSpPr>
                <p:cNvPr id="34" name="Isosceles Triangle 33"/>
                <p:cNvSpPr/>
                <p:nvPr/>
              </p:nvSpPr>
              <p:spPr>
                <a:xfrm>
                  <a:off x="5852174" y="220737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4"/>
            <p:cNvGrpSpPr/>
            <p:nvPr/>
          </p:nvGrpSpPr>
          <p:grpSpPr>
            <a:xfrm>
              <a:off x="6124320" y="5976859"/>
              <a:ext cx="1688820" cy="567074"/>
              <a:chOff x="6042" y="2200110"/>
              <a:chExt cx="4011949" cy="1347136"/>
            </a:xfrm>
          </p:grpSpPr>
          <p:sp>
            <p:nvSpPr>
              <p:cNvPr id="49" name="Round Single Corner Rectangle 48"/>
              <p:cNvSpPr/>
              <p:nvPr/>
            </p:nvSpPr>
            <p:spPr>
              <a:xfrm>
                <a:off x="6042" y="2648612"/>
                <a:ext cx="4011949"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err="1">
                    <a:solidFill>
                      <a:schemeClr val="tx1">
                        <a:lumMod val="75000"/>
                      </a:schemeClr>
                    </a:solidFill>
                  </a:rPr>
                  <a:t>Shripad</a:t>
                </a:r>
                <a:r>
                  <a:rPr lang="en-US" sz="1200" dirty="0">
                    <a:solidFill>
                      <a:schemeClr val="tx1">
                        <a:lumMod val="75000"/>
                      </a:schemeClr>
                    </a:solidFill>
                  </a:rPr>
                  <a:t> Joshi</a:t>
                </a:r>
              </a:p>
            </p:txBody>
          </p:sp>
          <p:sp>
            <p:nvSpPr>
              <p:cNvPr id="50" name="Isosceles Triangle 49"/>
              <p:cNvSpPr/>
              <p:nvPr/>
            </p:nvSpPr>
            <p:spPr>
              <a:xfrm>
                <a:off x="1751885" y="220011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836968" y="5979914"/>
              <a:ext cx="1728006" cy="564017"/>
              <a:chOff x="4059510" y="2207370"/>
              <a:chExt cx="4105038" cy="1339876"/>
            </a:xfrm>
          </p:grpSpPr>
          <p:sp>
            <p:nvSpPr>
              <p:cNvPr id="47" name="Round Single Corner Rectangle 46"/>
              <p:cNvSpPr/>
              <p:nvPr/>
            </p:nvSpPr>
            <p:spPr>
              <a:xfrm>
                <a:off x="4059510" y="2648612"/>
                <a:ext cx="4105038"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Director</a:t>
                </a:r>
                <a:endParaRPr lang="en-US" sz="1200" b="1" dirty="0">
                  <a:solidFill>
                    <a:schemeClr val="bg1"/>
                  </a:solidFill>
                </a:endParaRPr>
              </a:p>
              <a:p>
                <a:pPr algn="ctr"/>
                <a:r>
                  <a:rPr lang="en-US" sz="1200" dirty="0" err="1">
                    <a:solidFill>
                      <a:schemeClr val="tx1">
                        <a:lumMod val="75000"/>
                      </a:schemeClr>
                    </a:solidFill>
                  </a:rPr>
                  <a:t>Shailesh</a:t>
                </a:r>
                <a:r>
                  <a:rPr lang="en-US" sz="1200" dirty="0">
                    <a:solidFill>
                      <a:schemeClr val="tx1">
                        <a:lumMod val="75000"/>
                      </a:schemeClr>
                    </a:solidFill>
                  </a:rPr>
                  <a:t> </a:t>
                </a:r>
                <a:r>
                  <a:rPr lang="en-US" sz="1200" dirty="0" err="1">
                    <a:solidFill>
                      <a:schemeClr val="tx1">
                        <a:lumMod val="75000"/>
                      </a:schemeClr>
                    </a:solidFill>
                  </a:rPr>
                  <a:t>Dere</a:t>
                </a:r>
                <a:endParaRPr lang="en-US" sz="1200" dirty="0">
                  <a:solidFill>
                    <a:schemeClr val="tx1">
                      <a:lumMod val="75000"/>
                    </a:schemeClr>
                  </a:solidFill>
                </a:endParaRPr>
              </a:p>
            </p:txBody>
          </p:sp>
          <p:sp>
            <p:nvSpPr>
              <p:cNvPr id="48" name="Isosceles Triangle 47"/>
              <p:cNvSpPr/>
              <p:nvPr/>
            </p:nvSpPr>
            <p:spPr>
              <a:xfrm>
                <a:off x="5852174" y="220737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17558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childTnLst>
                          </p:cTn>
                        </p:par>
                        <p:par>
                          <p:cTn id="23" fill="hold">
                            <p:stCondLst>
                              <p:cond delay="175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2250"/>
                            </p:stCondLst>
                            <p:childTnLst>
                              <p:par>
                                <p:cTn id="28" presetID="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250" fill="hold"/>
                                        <p:tgtEl>
                                          <p:spTgt spid="5"/>
                                        </p:tgtEl>
                                        <p:attrNameLst>
                                          <p:attrName>ppt_x</p:attrName>
                                        </p:attrNameLst>
                                      </p:cBhvr>
                                      <p:tavLst>
                                        <p:tav tm="0">
                                          <p:val>
                                            <p:strVal val="#ppt_x"/>
                                          </p:val>
                                        </p:tav>
                                        <p:tav tm="100000">
                                          <p:val>
                                            <p:strVal val="#ppt_x"/>
                                          </p:val>
                                        </p:tav>
                                      </p:tavLst>
                                    </p:anim>
                                    <p:anim calcmode="lin" valueType="num">
                                      <p:cBhvr additive="base">
                                        <p:cTn id="31"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a:xfrm>
            <a:off x="838200" y="365126"/>
            <a:ext cx="10515600" cy="941440"/>
          </a:xfrm>
        </p:spPr>
        <p:txBody>
          <a:bodyPr>
            <a:normAutofit/>
          </a:bodyPr>
          <a:lstStyle/>
          <a:p>
            <a:r>
              <a:rPr lang="en-US" sz="4000" b="1" dirty="0"/>
              <a:t>Year Down</a:t>
            </a:r>
          </a:p>
        </p:txBody>
      </p:sp>
      <p:sp>
        <p:nvSpPr>
          <p:cNvPr id="22" name="Text Placeholder 5"/>
          <p:cNvSpPr txBox="1">
            <a:spLocks/>
          </p:cNvSpPr>
          <p:nvPr/>
        </p:nvSpPr>
        <p:spPr>
          <a:xfrm>
            <a:off x="838199" y="2084496"/>
            <a:ext cx="5809343" cy="193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ea typeface="Poppins Light" charset="0"/>
                <a:cs typeface="Poppins Light" charset="0"/>
              </a:rPr>
              <a:t>It is a story of </a:t>
            </a:r>
            <a:r>
              <a:rPr lang="en-US" sz="1400" dirty="0" err="1">
                <a:ea typeface="Poppins Light" charset="0"/>
                <a:cs typeface="Poppins Light" charset="0"/>
              </a:rPr>
              <a:t>Janmajay</a:t>
            </a:r>
            <a:r>
              <a:rPr lang="en-US" sz="1400" dirty="0">
                <a:ea typeface="Poppins Light" charset="0"/>
                <a:cs typeface="Poppins Light" charset="0"/>
              </a:rPr>
              <a:t> who decides to go back to college after 12 years to fulfill his father in law’s perquisite of graduation degree for marrying his daughter</a:t>
            </a:r>
            <a:r>
              <a:rPr lang="en-US" sz="1400" dirty="0" smtClean="0">
                <a:ea typeface="Poppins Light" charset="0"/>
                <a:cs typeface="Poppins Light" charset="0"/>
              </a:rPr>
              <a:t>.</a:t>
            </a:r>
            <a:endParaRPr lang="en-US" sz="1400" dirty="0">
              <a:ea typeface="Poppins Light" charset="0"/>
              <a:cs typeface="Poppins Light" charset="0"/>
            </a:endParaRPr>
          </a:p>
          <a:p>
            <a:pPr marL="0" indent="0" algn="just">
              <a:lnSpc>
                <a:spcPct val="150000"/>
              </a:lnSpc>
              <a:buNone/>
            </a:pPr>
            <a:r>
              <a:rPr lang="en-US" sz="1400" dirty="0">
                <a:ea typeface="Poppins Light" charset="0"/>
                <a:cs typeface="Poppins Light" charset="0"/>
              </a:rPr>
              <a:t>His journey of juggling between college life and love life is a completely fresh take on matured love story </a:t>
            </a:r>
          </a:p>
        </p:txBody>
      </p:sp>
      <p:sp>
        <p:nvSpPr>
          <p:cNvPr id="14" name="Rectangle 13">
            <a:extLst>
              <a:ext uri="{FF2B5EF4-FFF2-40B4-BE49-F238E27FC236}">
                <a16:creationId xmlns:a16="http://schemas.microsoft.com/office/drawing/2014/main" xmlns="" id="{0FA4EFC0-4937-451D-B63D-654F04CB6697}"/>
              </a:ext>
            </a:extLst>
          </p:cNvPr>
          <p:cNvSpPr/>
          <p:nvPr/>
        </p:nvSpPr>
        <p:spPr>
          <a:xfrm>
            <a:off x="9521703" y="3173181"/>
            <a:ext cx="2551471"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Pallavi Patil</a:t>
            </a:r>
          </a:p>
          <a:p>
            <a:pPr algn="ctr"/>
            <a:r>
              <a:rPr lang="it-IT" sz="1600" dirty="0"/>
              <a:t>Creds- lead- Marathi movie Shentimental </a:t>
            </a:r>
          </a:p>
        </p:txBody>
      </p:sp>
      <p:sp>
        <p:nvSpPr>
          <p:cNvPr id="15" name="Rectangle 14">
            <a:extLst>
              <a:ext uri="{FF2B5EF4-FFF2-40B4-BE49-F238E27FC236}">
                <a16:creationId xmlns:a16="http://schemas.microsoft.com/office/drawing/2014/main" xmlns="" id="{0FA4EFC0-4937-451D-B63D-654F04CB6697}"/>
              </a:ext>
            </a:extLst>
          </p:cNvPr>
          <p:cNvSpPr/>
          <p:nvPr/>
        </p:nvSpPr>
        <p:spPr>
          <a:xfrm>
            <a:off x="6920853" y="3173182"/>
            <a:ext cx="2534658"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sz="1600" b="1" dirty="0"/>
              <a:t>Santosh </a:t>
            </a:r>
            <a:r>
              <a:rPr lang="en-US" sz="1600" b="1" dirty="0" err="1"/>
              <a:t>Juvekar</a:t>
            </a:r>
            <a:endParaRPr lang="en-US" sz="1600" b="1" dirty="0"/>
          </a:p>
          <a:p>
            <a:pPr algn="ctr"/>
            <a:r>
              <a:rPr lang="en-US" sz="1600" dirty="0"/>
              <a:t>Creds- lead- Marathi movies </a:t>
            </a:r>
            <a:r>
              <a:rPr lang="en-US" sz="1600" dirty="0" err="1"/>
              <a:t>Zenda</a:t>
            </a:r>
            <a:r>
              <a:rPr lang="en-US" sz="1600" dirty="0"/>
              <a:t>, </a:t>
            </a:r>
            <a:r>
              <a:rPr lang="en-US" sz="1600" dirty="0" err="1"/>
              <a:t>Ek-tara</a:t>
            </a:r>
            <a:r>
              <a:rPr lang="en-US" sz="1600" dirty="0"/>
              <a:t>, </a:t>
            </a:r>
            <a:r>
              <a:rPr lang="en-US" sz="1600" dirty="0" err="1"/>
              <a:t>Morya</a:t>
            </a:r>
            <a:endParaRPr lang="en-US" sz="1600" dirty="0"/>
          </a:p>
          <a:p>
            <a:pPr algn="ctr"/>
            <a:r>
              <a:rPr lang="en-US" sz="1600" dirty="0"/>
              <a:t> </a:t>
            </a:r>
          </a:p>
        </p:txBody>
      </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b="20780"/>
          <a:stretch/>
        </p:blipFill>
        <p:spPr>
          <a:xfrm>
            <a:off x="6920853" y="299255"/>
            <a:ext cx="2534658" cy="2772591"/>
          </a:xfrm>
          <a:prstGeom prst="roundRect">
            <a:avLst>
              <a:gd name="adj" fmla="val 0"/>
            </a:avLst>
          </a:prstGeom>
          <a:solidFill>
            <a:srgbClr val="FFFFFF">
              <a:shade val="85000"/>
            </a:srgbClr>
          </a:solidFill>
          <a:ln>
            <a:noFill/>
          </a:ln>
          <a:effectLst/>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r="11687"/>
          <a:stretch/>
        </p:blipFill>
        <p:spPr>
          <a:xfrm>
            <a:off x="9540287" y="322369"/>
            <a:ext cx="2499314" cy="2774612"/>
          </a:xfrm>
          <a:prstGeom prst="roundRect">
            <a:avLst>
              <a:gd name="adj" fmla="val 0"/>
            </a:avLst>
          </a:prstGeom>
          <a:solidFill>
            <a:srgbClr val="FFFFFF">
              <a:shade val="85000"/>
            </a:srgbClr>
          </a:solidFill>
          <a:ln>
            <a:noFill/>
          </a:ln>
          <a:effectLst/>
        </p:spPr>
      </p:pic>
      <p:grpSp>
        <p:nvGrpSpPr>
          <p:cNvPr id="2" name="Group 1"/>
          <p:cNvGrpSpPr/>
          <p:nvPr/>
        </p:nvGrpSpPr>
        <p:grpSpPr>
          <a:xfrm>
            <a:off x="6920853" y="4488442"/>
            <a:ext cx="5171425" cy="1547563"/>
            <a:chOff x="2641716" y="4767770"/>
            <a:chExt cx="5171425" cy="1547563"/>
          </a:xfrm>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r="3750"/>
            <a:stretch/>
          </p:blipFill>
          <p:spPr>
            <a:xfrm>
              <a:off x="4358574" y="4767770"/>
              <a:ext cx="1732409" cy="114635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1716" y="4767770"/>
              <a:ext cx="1695410" cy="1146350"/>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12997" t="1668" r="10906" b="9458"/>
            <a:stretch/>
          </p:blipFill>
          <p:spPr>
            <a:xfrm>
              <a:off x="6124321" y="4767771"/>
              <a:ext cx="1688820" cy="1136136"/>
            </a:xfrm>
            <a:prstGeom prst="rect">
              <a:avLst/>
            </a:prstGeom>
          </p:spPr>
        </p:pic>
        <p:grpSp>
          <p:nvGrpSpPr>
            <p:cNvPr id="5" name="Group 4"/>
            <p:cNvGrpSpPr/>
            <p:nvPr/>
          </p:nvGrpSpPr>
          <p:grpSpPr>
            <a:xfrm>
              <a:off x="2641716" y="5748259"/>
              <a:ext cx="5171424" cy="567074"/>
              <a:chOff x="2641716" y="5976859"/>
              <a:chExt cx="5171424" cy="567074"/>
            </a:xfrm>
          </p:grpSpPr>
          <p:grpSp>
            <p:nvGrpSpPr>
              <p:cNvPr id="26" name="Group 25"/>
              <p:cNvGrpSpPr/>
              <p:nvPr/>
            </p:nvGrpSpPr>
            <p:grpSpPr>
              <a:xfrm>
                <a:off x="2641716" y="5979915"/>
                <a:ext cx="3454284" cy="564018"/>
                <a:chOff x="4127255" y="2207370"/>
                <a:chExt cx="8205971" cy="1339878"/>
              </a:xfrm>
            </p:grpSpPr>
            <p:sp>
              <p:nvSpPr>
                <p:cNvPr id="33" name="Round Single Corner Rectangle 32"/>
                <p:cNvSpPr/>
                <p:nvPr/>
              </p:nvSpPr>
              <p:spPr>
                <a:xfrm>
                  <a:off x="4127255" y="2648613"/>
                  <a:ext cx="8205971" cy="898635"/>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Director</a:t>
                  </a:r>
                  <a:endParaRPr lang="en-US" sz="1200" b="1" dirty="0">
                    <a:solidFill>
                      <a:schemeClr val="bg1"/>
                    </a:solidFill>
                  </a:endParaRPr>
                </a:p>
                <a:p>
                  <a:pPr algn="ctr"/>
                  <a:r>
                    <a:rPr lang="en-US" sz="1200" dirty="0">
                      <a:solidFill>
                        <a:schemeClr val="tx1">
                          <a:lumMod val="75000"/>
                        </a:schemeClr>
                      </a:solidFill>
                    </a:rPr>
                    <a:t>Sameer Patil</a:t>
                  </a:r>
                </a:p>
              </p:txBody>
            </p:sp>
            <p:sp>
              <p:nvSpPr>
                <p:cNvPr id="34" name="Isosceles Triangle 33"/>
                <p:cNvSpPr/>
                <p:nvPr/>
              </p:nvSpPr>
              <p:spPr>
                <a:xfrm>
                  <a:off x="7897703" y="2207370"/>
                  <a:ext cx="520262" cy="4485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124320" y="5976859"/>
                <a:ext cx="1688820" cy="567074"/>
                <a:chOff x="6042" y="2200110"/>
                <a:chExt cx="4011949" cy="1347136"/>
              </a:xfrm>
            </p:grpSpPr>
            <p:sp>
              <p:nvSpPr>
                <p:cNvPr id="49" name="Round Single Corner Rectangle 48"/>
                <p:cNvSpPr/>
                <p:nvPr/>
              </p:nvSpPr>
              <p:spPr>
                <a:xfrm>
                  <a:off x="6042" y="2648612"/>
                  <a:ext cx="4011949"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a:solidFill>
                        <a:schemeClr val="tx1">
                          <a:lumMod val="75000"/>
                        </a:schemeClr>
                      </a:solidFill>
                    </a:rPr>
                    <a:t>Sameer Patil</a:t>
                  </a:r>
                </a:p>
              </p:txBody>
            </p:sp>
            <p:sp>
              <p:nvSpPr>
                <p:cNvPr id="50" name="Isosceles Triangle 49"/>
                <p:cNvSpPr/>
                <p:nvPr/>
              </p:nvSpPr>
              <p:spPr>
                <a:xfrm>
                  <a:off x="1751885" y="220011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8547750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childTnLst>
                          </p:cTn>
                        </p:par>
                        <p:par>
                          <p:cTn id="23" fill="hold">
                            <p:stCondLst>
                              <p:cond delay="175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225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250" fill="hold"/>
                                        <p:tgtEl>
                                          <p:spTgt spid="2"/>
                                        </p:tgtEl>
                                        <p:attrNameLst>
                                          <p:attrName>ppt_x</p:attrName>
                                        </p:attrNameLst>
                                      </p:cBhvr>
                                      <p:tavLst>
                                        <p:tav tm="0">
                                          <p:val>
                                            <p:strVal val="#ppt_x"/>
                                          </p:val>
                                        </p:tav>
                                        <p:tav tm="100000">
                                          <p:val>
                                            <p:strVal val="#ppt_x"/>
                                          </p:val>
                                        </p:tav>
                                      </p:tavLst>
                                    </p:anim>
                                    <p:anim calcmode="lin" valueType="num">
                                      <p:cBhvr additive="base">
                                        <p:cTn id="31" dur="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a:bodyPr>
          <a:lstStyle/>
          <a:p>
            <a:pPr>
              <a:lnSpc>
                <a:spcPct val="100000"/>
              </a:lnSpc>
            </a:pPr>
            <a:r>
              <a:rPr lang="hi-IN" sz="4000" b="1" dirty="0"/>
              <a:t>ती फुलराणी</a:t>
            </a:r>
            <a:r>
              <a:rPr lang="id-ID" sz="4000" dirty="0"/>
              <a:t/>
            </a:r>
            <a:br>
              <a:rPr lang="id-ID" sz="4000" dirty="0"/>
            </a:br>
            <a:r>
              <a:rPr lang="id-ID" sz="3200" dirty="0"/>
              <a:t>Ti Phulrani</a:t>
            </a:r>
            <a:endParaRPr lang="en-ID" sz="4000" b="1" dirty="0"/>
          </a:p>
        </p:txBody>
      </p:sp>
      <p:sp>
        <p:nvSpPr>
          <p:cNvPr id="22" name="Text Placeholder 5"/>
          <p:cNvSpPr txBox="1">
            <a:spLocks/>
          </p:cNvSpPr>
          <p:nvPr/>
        </p:nvSpPr>
        <p:spPr>
          <a:xfrm>
            <a:off x="838199" y="2084496"/>
            <a:ext cx="5809343" cy="193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ea typeface="Poppins Light" charset="0"/>
                <a:cs typeface="Poppins Light" charset="0"/>
              </a:rPr>
              <a:t>Manju Kadam is a fiery, intelligent, confident girl working as a maid in the rich, sophisticated </a:t>
            </a:r>
            <a:r>
              <a:rPr lang="en-US" sz="1400" dirty="0" err="1">
                <a:ea typeface="Poppins Light" charset="0"/>
                <a:cs typeface="Poppins Light" charset="0"/>
              </a:rPr>
              <a:t>Deshmukh</a:t>
            </a:r>
            <a:r>
              <a:rPr lang="en-US" sz="1400" dirty="0">
                <a:ea typeface="Poppins Light" charset="0"/>
                <a:cs typeface="Poppins Light" charset="0"/>
              </a:rPr>
              <a:t> household. Manju is driven by a dream to rise above the lower working class. </a:t>
            </a:r>
          </a:p>
          <a:p>
            <a:pPr marL="0" indent="0" algn="just">
              <a:lnSpc>
                <a:spcPct val="150000"/>
              </a:lnSpc>
              <a:buNone/>
            </a:pPr>
            <a:r>
              <a:rPr lang="en-US" sz="1400" dirty="0" err="1">
                <a:ea typeface="Poppins Light" charset="0"/>
                <a:cs typeface="Poppins Light" charset="0"/>
              </a:rPr>
              <a:t>Shaunak</a:t>
            </a:r>
            <a:r>
              <a:rPr lang="en-US" sz="1400" dirty="0">
                <a:ea typeface="Poppins Light" charset="0"/>
                <a:cs typeface="Poppins Light" charset="0"/>
              </a:rPr>
              <a:t>, the son of </a:t>
            </a:r>
            <a:r>
              <a:rPr lang="en-US" sz="1400" dirty="0" err="1">
                <a:ea typeface="Poppins Light" charset="0"/>
                <a:cs typeface="Poppins Light" charset="0"/>
              </a:rPr>
              <a:t>Deshmukh</a:t>
            </a:r>
            <a:r>
              <a:rPr lang="en-US" sz="1400" dirty="0">
                <a:ea typeface="Poppins Light" charset="0"/>
                <a:cs typeface="Poppins Light" charset="0"/>
              </a:rPr>
              <a:t> family gives her an offer to train and groom her into an upper class, polished girl. </a:t>
            </a:r>
          </a:p>
          <a:p>
            <a:pPr marL="0" indent="0" algn="just">
              <a:lnSpc>
                <a:spcPct val="150000"/>
              </a:lnSpc>
              <a:buNone/>
            </a:pPr>
            <a:r>
              <a:rPr lang="en-US" sz="1400" dirty="0">
                <a:ea typeface="Poppins Light" charset="0"/>
                <a:cs typeface="Poppins Light" charset="0"/>
              </a:rPr>
              <a:t>The title carries a rich legacy of legendary Marathi writer P.L. Deshpande and the play </a:t>
            </a:r>
          </a:p>
        </p:txBody>
      </p:sp>
      <p:sp>
        <p:nvSpPr>
          <p:cNvPr id="14" name="Rectangle 13">
            <a:extLst>
              <a:ext uri="{FF2B5EF4-FFF2-40B4-BE49-F238E27FC236}">
                <a16:creationId xmlns:a16="http://schemas.microsoft.com/office/drawing/2014/main" xmlns="" id="{0FA4EFC0-4937-451D-B63D-654F04CB6697}"/>
              </a:ext>
            </a:extLst>
          </p:cNvPr>
          <p:cNvSpPr/>
          <p:nvPr/>
        </p:nvSpPr>
        <p:spPr>
          <a:xfrm>
            <a:off x="9521703" y="3477977"/>
            <a:ext cx="2551471"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Mayuri</a:t>
            </a:r>
            <a:r>
              <a:rPr lang="en-US" sz="1600" b="1" dirty="0"/>
              <a:t> </a:t>
            </a:r>
            <a:r>
              <a:rPr lang="en-US" sz="1600" b="1" dirty="0" err="1"/>
              <a:t>Wagh</a:t>
            </a:r>
            <a:endParaRPr lang="en-US" sz="1600" b="1" dirty="0"/>
          </a:p>
          <a:p>
            <a:pPr algn="ctr"/>
            <a:r>
              <a:rPr lang="en-US" sz="1600" dirty="0"/>
              <a:t>Cred- Lead cast of Zee Marathi series </a:t>
            </a:r>
            <a:r>
              <a:rPr lang="en-US" sz="1600" dirty="0" err="1"/>
              <a:t>Asmita</a:t>
            </a:r>
            <a:r>
              <a:rPr lang="en-US" sz="1600" dirty="0"/>
              <a:t> </a:t>
            </a:r>
          </a:p>
        </p:txBody>
      </p:sp>
      <p:sp>
        <p:nvSpPr>
          <p:cNvPr id="15" name="Rectangle 14">
            <a:extLst>
              <a:ext uri="{FF2B5EF4-FFF2-40B4-BE49-F238E27FC236}">
                <a16:creationId xmlns:a16="http://schemas.microsoft.com/office/drawing/2014/main" xmlns="" id="{0FA4EFC0-4937-451D-B63D-654F04CB6697}"/>
              </a:ext>
            </a:extLst>
          </p:cNvPr>
          <p:cNvSpPr/>
          <p:nvPr/>
        </p:nvSpPr>
        <p:spPr>
          <a:xfrm>
            <a:off x="6920853" y="3477978"/>
            <a:ext cx="2534658"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Akshay</a:t>
            </a:r>
            <a:r>
              <a:rPr lang="en-US" sz="1600" b="1" dirty="0"/>
              <a:t> </a:t>
            </a:r>
            <a:r>
              <a:rPr lang="en-US" sz="1600" b="1" dirty="0" err="1"/>
              <a:t>Waghmare</a:t>
            </a:r>
            <a:endParaRPr lang="en-US" sz="1600" b="1" dirty="0"/>
          </a:p>
          <a:p>
            <a:pPr algn="ctr"/>
            <a:r>
              <a:rPr lang="en-US" sz="1600" dirty="0"/>
              <a:t>Creds- Youthful face of Marathi movies </a:t>
            </a:r>
          </a:p>
        </p:txBody>
      </p:sp>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4029" r="9999" b="16600"/>
          <a:stretch/>
        </p:blipFill>
        <p:spPr>
          <a:xfrm>
            <a:off x="6922014" y="464605"/>
            <a:ext cx="2533497" cy="2989791"/>
          </a:xfrm>
          <a:prstGeom prst="roundRect">
            <a:avLst>
              <a:gd name="adj" fmla="val 0"/>
            </a:avLst>
          </a:prstGeom>
          <a:solidFill>
            <a:srgbClr val="FFFFFF">
              <a:shade val="85000"/>
            </a:srgbClr>
          </a:solidFill>
          <a:ln>
            <a:noFill/>
          </a:ln>
          <a:effectLst/>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18723" r="19567" b="26940"/>
          <a:stretch/>
        </p:blipFill>
        <p:spPr>
          <a:xfrm>
            <a:off x="9538380" y="467881"/>
            <a:ext cx="2534794" cy="3001030"/>
          </a:xfrm>
          <a:prstGeom prst="roundRect">
            <a:avLst>
              <a:gd name="adj" fmla="val 0"/>
            </a:avLst>
          </a:prstGeom>
          <a:solidFill>
            <a:srgbClr val="FFFFFF">
              <a:shade val="85000"/>
            </a:srgbClr>
          </a:solidFill>
          <a:ln>
            <a:noFill/>
          </a:ln>
          <a:effectLst/>
        </p:spPr>
      </p:pic>
      <p:grpSp>
        <p:nvGrpSpPr>
          <p:cNvPr id="2" name="Group 1"/>
          <p:cNvGrpSpPr/>
          <p:nvPr/>
        </p:nvGrpSpPr>
        <p:grpSpPr>
          <a:xfrm>
            <a:off x="5104381" y="4726919"/>
            <a:ext cx="6968793" cy="1552062"/>
            <a:chOff x="904356" y="4763271"/>
            <a:chExt cx="6968793" cy="1552062"/>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4320" y="4763271"/>
              <a:ext cx="1748829" cy="1147669"/>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4681" t="6232" r="4318"/>
            <a:stretch/>
          </p:blipFill>
          <p:spPr>
            <a:xfrm>
              <a:off x="2667297" y="4779926"/>
              <a:ext cx="1672566" cy="1131014"/>
            </a:xfrm>
            <a:prstGeom prst="rect">
              <a:avLst/>
            </a:prstGeom>
          </p:spPr>
        </p:pic>
        <p:grpSp>
          <p:nvGrpSpPr>
            <p:cNvPr id="26" name="Group 25"/>
            <p:cNvGrpSpPr/>
            <p:nvPr/>
          </p:nvGrpSpPr>
          <p:grpSpPr>
            <a:xfrm>
              <a:off x="904356" y="5751315"/>
              <a:ext cx="5182771" cy="564018"/>
              <a:chOff x="-4" y="2207370"/>
              <a:chExt cx="12312151" cy="1339878"/>
            </a:xfrm>
          </p:grpSpPr>
          <p:sp>
            <p:nvSpPr>
              <p:cNvPr id="33" name="Round Single Corner Rectangle 32"/>
              <p:cNvSpPr/>
              <p:nvPr/>
            </p:nvSpPr>
            <p:spPr>
              <a:xfrm>
                <a:off x="-4" y="2648613"/>
                <a:ext cx="12312151" cy="898635"/>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err="1" smtClean="0">
                    <a:solidFill>
                      <a:schemeClr val="tx1">
                        <a:lumMod val="75000"/>
                      </a:schemeClr>
                    </a:solidFill>
                  </a:rPr>
                  <a:t>Manaswini</a:t>
                </a:r>
                <a:endParaRPr lang="en-US" sz="1200" dirty="0">
                  <a:solidFill>
                    <a:schemeClr val="tx1">
                      <a:lumMod val="75000"/>
                    </a:schemeClr>
                  </a:solidFill>
                </a:endParaRPr>
              </a:p>
            </p:txBody>
          </p:sp>
          <p:sp>
            <p:nvSpPr>
              <p:cNvPr id="34" name="Isosceles Triangle 33"/>
              <p:cNvSpPr/>
              <p:nvPr/>
            </p:nvSpPr>
            <p:spPr>
              <a:xfrm>
                <a:off x="5852174" y="220737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124319" y="5748259"/>
              <a:ext cx="1748829" cy="567074"/>
              <a:chOff x="6040" y="2200110"/>
              <a:chExt cx="4154506" cy="1347136"/>
            </a:xfrm>
          </p:grpSpPr>
          <p:sp>
            <p:nvSpPr>
              <p:cNvPr id="49" name="Round Single Corner Rectangle 48"/>
              <p:cNvSpPr/>
              <p:nvPr/>
            </p:nvSpPr>
            <p:spPr>
              <a:xfrm>
                <a:off x="6040" y="2648612"/>
                <a:ext cx="4154506" cy="898634"/>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Director</a:t>
                </a:r>
                <a:endParaRPr lang="en-US" sz="1200" b="1" dirty="0">
                  <a:solidFill>
                    <a:schemeClr val="bg1"/>
                  </a:solidFill>
                </a:endParaRPr>
              </a:p>
              <a:p>
                <a:pPr algn="ctr"/>
                <a:r>
                  <a:rPr lang="en-US" sz="1200" dirty="0" err="1" smtClean="0">
                    <a:solidFill>
                      <a:schemeClr val="tx1">
                        <a:lumMod val="75000"/>
                      </a:schemeClr>
                    </a:solidFill>
                  </a:rPr>
                  <a:t>Sanket</a:t>
                </a:r>
                <a:r>
                  <a:rPr lang="en-US" sz="1200" dirty="0" smtClean="0">
                    <a:solidFill>
                      <a:schemeClr val="tx1">
                        <a:lumMod val="75000"/>
                      </a:schemeClr>
                    </a:solidFill>
                  </a:rPr>
                  <a:t> </a:t>
                </a:r>
                <a:r>
                  <a:rPr lang="en-US" sz="1200" dirty="0" err="1" smtClean="0">
                    <a:solidFill>
                      <a:schemeClr val="tx1">
                        <a:lumMod val="75000"/>
                      </a:schemeClr>
                    </a:solidFill>
                  </a:rPr>
                  <a:t>Pawse</a:t>
                </a:r>
                <a:endParaRPr lang="en-US" sz="1200" dirty="0">
                  <a:solidFill>
                    <a:schemeClr val="tx1">
                      <a:lumMod val="75000"/>
                    </a:schemeClr>
                  </a:solidFill>
                </a:endParaRPr>
              </a:p>
            </p:txBody>
          </p:sp>
          <p:sp>
            <p:nvSpPr>
              <p:cNvPr id="50" name="Isosceles Triangle 49"/>
              <p:cNvSpPr/>
              <p:nvPr/>
            </p:nvSpPr>
            <p:spPr>
              <a:xfrm>
                <a:off x="1823160" y="2200110"/>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490" y="4778274"/>
              <a:ext cx="1718482" cy="1132666"/>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9188" y="4783015"/>
              <a:ext cx="1717939" cy="1127925"/>
            </a:xfrm>
            <a:prstGeom prst="rect">
              <a:avLst/>
            </a:prstGeom>
          </p:spPr>
        </p:pic>
      </p:grpSp>
    </p:spTree>
    <p:extLst>
      <p:ext uri="{BB962C8B-B14F-4D97-AF65-F5344CB8AC3E}">
        <p14:creationId xmlns:p14="http://schemas.microsoft.com/office/powerpoint/2010/main" val="19162470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childTnLst>
                          </p:cTn>
                        </p:par>
                        <p:par>
                          <p:cTn id="23" fill="hold">
                            <p:stCondLst>
                              <p:cond delay="175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225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a:bodyPr>
          <a:lstStyle/>
          <a:p>
            <a:pPr>
              <a:lnSpc>
                <a:spcPct val="100000"/>
              </a:lnSpc>
            </a:pPr>
            <a:r>
              <a:rPr lang="hi-IN" sz="4000" b="1" dirty="0"/>
              <a:t>दुनियादारी फिल्मी इश्टाईल </a:t>
            </a:r>
            <a:r>
              <a:rPr lang="id-ID" sz="4000" dirty="0"/>
              <a:t/>
            </a:r>
            <a:br>
              <a:rPr lang="id-ID" sz="4000" dirty="0"/>
            </a:br>
            <a:r>
              <a:rPr lang="id-ID" sz="3200" dirty="0"/>
              <a:t>Duniyadaari Filmy </a:t>
            </a:r>
            <a:r>
              <a:rPr lang="id-ID" sz="3200" dirty="0" smtClean="0"/>
              <a:t>Isshtyle</a:t>
            </a:r>
            <a:endParaRPr lang="en-ID" sz="4000" b="1" dirty="0"/>
          </a:p>
        </p:txBody>
      </p:sp>
      <p:sp>
        <p:nvSpPr>
          <p:cNvPr id="22" name="Text Placeholder 5"/>
          <p:cNvSpPr txBox="1">
            <a:spLocks/>
          </p:cNvSpPr>
          <p:nvPr/>
        </p:nvSpPr>
        <p:spPr>
          <a:xfrm>
            <a:off x="838199" y="2084496"/>
            <a:ext cx="5809343" cy="193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ea typeface="Poppins Light" charset="0"/>
                <a:cs typeface="Poppins Light" charset="0"/>
              </a:rPr>
              <a:t>This is a story of Raja who is a movie buff. Not just him but his whole village is a movie </a:t>
            </a:r>
            <a:r>
              <a:rPr lang="en-US" sz="1400" dirty="0" smtClean="0">
                <a:ea typeface="Poppins Light" charset="0"/>
                <a:cs typeface="Poppins Light" charset="0"/>
              </a:rPr>
              <a:t>buff.</a:t>
            </a:r>
            <a:endParaRPr lang="en-US" sz="1400" dirty="0">
              <a:ea typeface="Poppins Light" charset="0"/>
              <a:cs typeface="Poppins Light" charset="0"/>
            </a:endParaRPr>
          </a:p>
          <a:p>
            <a:pPr marL="0" indent="0" algn="just">
              <a:lnSpc>
                <a:spcPct val="150000"/>
              </a:lnSpc>
              <a:buNone/>
            </a:pPr>
            <a:r>
              <a:rPr lang="en-US" sz="1400" dirty="0">
                <a:ea typeface="Poppins Light" charset="0"/>
                <a:cs typeface="Poppins Light" charset="0"/>
              </a:rPr>
              <a:t>Fueled by his passion he decides to move to city to become an actor but takes up a job of assistant director. Things doesn’t go as planned. Insulted by senior director he decides to come back and make his own movie in his village.</a:t>
            </a:r>
          </a:p>
        </p:txBody>
      </p:sp>
      <p:sp>
        <p:nvSpPr>
          <p:cNvPr id="15" name="Rectangle 14">
            <a:extLst>
              <a:ext uri="{FF2B5EF4-FFF2-40B4-BE49-F238E27FC236}">
                <a16:creationId xmlns:a16="http://schemas.microsoft.com/office/drawing/2014/main" xmlns="" id="{0FA4EFC0-4937-451D-B63D-654F04CB6697}"/>
              </a:ext>
            </a:extLst>
          </p:cNvPr>
          <p:cNvSpPr/>
          <p:nvPr/>
        </p:nvSpPr>
        <p:spPr>
          <a:xfrm>
            <a:off x="9316718" y="3467629"/>
            <a:ext cx="2608982" cy="1213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Sneha</a:t>
            </a:r>
            <a:r>
              <a:rPr lang="en-US" sz="1600" b="1" dirty="0"/>
              <a:t> </a:t>
            </a:r>
            <a:r>
              <a:rPr lang="en-US" sz="1600" b="1" dirty="0" err="1"/>
              <a:t>Chavhan</a:t>
            </a:r>
            <a:endParaRPr lang="en-US" sz="1600" b="1" dirty="0"/>
          </a:p>
          <a:p>
            <a:pPr algn="ctr"/>
            <a:r>
              <a:rPr lang="en-US" sz="1600" dirty="0"/>
              <a:t>Creds- Fresh face on Marathi TV </a:t>
            </a:r>
          </a:p>
        </p:txBody>
      </p:sp>
      <p:grpSp>
        <p:nvGrpSpPr>
          <p:cNvPr id="2" name="Group 1"/>
          <p:cNvGrpSpPr/>
          <p:nvPr/>
        </p:nvGrpSpPr>
        <p:grpSpPr>
          <a:xfrm>
            <a:off x="2622625" y="4836408"/>
            <a:ext cx="9277777" cy="1493445"/>
            <a:chOff x="2738737" y="4996062"/>
            <a:chExt cx="9277777" cy="1493445"/>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752" y="4996062"/>
              <a:ext cx="1744904" cy="1065295"/>
            </a:xfrm>
            <a:prstGeom prst="rect">
              <a:avLst/>
            </a:prstGeom>
          </p:spPr>
        </p:pic>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2800" t="1353" r="9910" b="25678"/>
            <a:stretch/>
          </p:blipFill>
          <p:spPr>
            <a:xfrm>
              <a:off x="10317330" y="4996062"/>
              <a:ext cx="1699184" cy="1065295"/>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t="3303" r="7330" b="2019"/>
            <a:stretch/>
          </p:blipFill>
          <p:spPr>
            <a:xfrm>
              <a:off x="4528455" y="4996062"/>
              <a:ext cx="1744904" cy="108025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t="9111" b="12445"/>
            <a:stretch/>
          </p:blipFill>
          <p:spPr>
            <a:xfrm>
              <a:off x="2738737" y="4996062"/>
              <a:ext cx="1744904" cy="1086588"/>
            </a:xfrm>
            <a:prstGeom prst="rect">
              <a:avLst/>
            </a:prstGeom>
          </p:spPr>
        </p:pic>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2547" r="6923"/>
            <a:stretch/>
          </p:blipFill>
          <p:spPr>
            <a:xfrm>
              <a:off x="6330259" y="4996062"/>
              <a:ext cx="2117593" cy="1053305"/>
            </a:xfrm>
            <a:prstGeom prst="rect">
              <a:avLst/>
            </a:prstGeom>
          </p:spPr>
        </p:pic>
        <p:grpSp>
          <p:nvGrpSpPr>
            <p:cNvPr id="26" name="Group 25"/>
            <p:cNvGrpSpPr/>
            <p:nvPr/>
          </p:nvGrpSpPr>
          <p:grpSpPr>
            <a:xfrm>
              <a:off x="2738737" y="5922830"/>
              <a:ext cx="5709115" cy="566677"/>
              <a:chOff x="-1250383" y="2201055"/>
              <a:chExt cx="13562530" cy="1346193"/>
            </a:xfrm>
          </p:grpSpPr>
          <p:sp>
            <p:nvSpPr>
              <p:cNvPr id="33" name="Round Single Corner Rectangle 32"/>
              <p:cNvSpPr/>
              <p:nvPr/>
            </p:nvSpPr>
            <p:spPr>
              <a:xfrm>
                <a:off x="-1250383" y="2648613"/>
                <a:ext cx="13562530" cy="898635"/>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Writer</a:t>
                </a:r>
              </a:p>
              <a:p>
                <a:pPr algn="ctr"/>
                <a:r>
                  <a:rPr lang="en-US" sz="1200" dirty="0">
                    <a:solidFill>
                      <a:schemeClr val="tx1">
                        <a:lumMod val="75000"/>
                      </a:schemeClr>
                    </a:solidFill>
                  </a:rPr>
                  <a:t>Ashish </a:t>
                </a:r>
                <a:r>
                  <a:rPr lang="en-US" sz="1200" dirty="0" err="1">
                    <a:solidFill>
                      <a:schemeClr val="tx1">
                        <a:lumMod val="75000"/>
                      </a:schemeClr>
                    </a:solidFill>
                  </a:rPr>
                  <a:t>Pathre</a:t>
                </a:r>
                <a:endParaRPr lang="en-US" sz="1200" dirty="0">
                  <a:solidFill>
                    <a:schemeClr val="tx1">
                      <a:lumMod val="75000"/>
                    </a:schemeClr>
                  </a:solidFill>
                </a:endParaRPr>
              </a:p>
            </p:txBody>
          </p:sp>
          <p:sp>
            <p:nvSpPr>
              <p:cNvPr id="34" name="Isosceles Triangle 33"/>
              <p:cNvSpPr/>
              <p:nvPr/>
            </p:nvSpPr>
            <p:spPr>
              <a:xfrm>
                <a:off x="5270749" y="2201055"/>
                <a:ext cx="520262" cy="4485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8504752" y="5925485"/>
              <a:ext cx="3511761" cy="564017"/>
              <a:chOff x="37773" y="2207370"/>
              <a:chExt cx="8342512" cy="1339876"/>
            </a:xfrm>
          </p:grpSpPr>
          <p:sp>
            <p:nvSpPr>
              <p:cNvPr id="47" name="Round Single Corner Rectangle 46"/>
              <p:cNvSpPr/>
              <p:nvPr/>
            </p:nvSpPr>
            <p:spPr>
              <a:xfrm>
                <a:off x="37773" y="2648613"/>
                <a:ext cx="8342512" cy="898633"/>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Director</a:t>
                </a:r>
                <a:endParaRPr lang="en-US" sz="1200" b="1" dirty="0">
                  <a:solidFill>
                    <a:schemeClr val="bg1"/>
                  </a:solidFill>
                </a:endParaRPr>
              </a:p>
              <a:p>
                <a:pPr algn="ctr"/>
                <a:r>
                  <a:rPr lang="en-US" sz="1200" dirty="0" err="1">
                    <a:solidFill>
                      <a:schemeClr val="tx1">
                        <a:lumMod val="75000"/>
                      </a:schemeClr>
                    </a:solidFill>
                  </a:rPr>
                  <a:t>Mangesh</a:t>
                </a:r>
                <a:r>
                  <a:rPr lang="en-US" sz="1200" dirty="0">
                    <a:solidFill>
                      <a:schemeClr val="tx1">
                        <a:lumMod val="75000"/>
                      </a:schemeClr>
                    </a:solidFill>
                  </a:rPr>
                  <a:t> </a:t>
                </a:r>
                <a:r>
                  <a:rPr lang="en-US" sz="1200" dirty="0" err="1">
                    <a:solidFill>
                      <a:schemeClr val="tx1">
                        <a:lumMod val="75000"/>
                      </a:schemeClr>
                    </a:solidFill>
                  </a:rPr>
                  <a:t>Kanthale</a:t>
                </a:r>
                <a:endParaRPr lang="en-US" sz="1200" dirty="0">
                  <a:solidFill>
                    <a:schemeClr val="tx1">
                      <a:lumMod val="75000"/>
                    </a:schemeClr>
                  </a:solidFill>
                </a:endParaRPr>
              </a:p>
            </p:txBody>
          </p:sp>
          <p:sp>
            <p:nvSpPr>
              <p:cNvPr id="48" name="Isosceles Triangle 47"/>
              <p:cNvSpPr/>
              <p:nvPr/>
            </p:nvSpPr>
            <p:spPr>
              <a:xfrm>
                <a:off x="3981634" y="2207370"/>
                <a:ext cx="520262" cy="4485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16784" r="29687"/>
          <a:stretch/>
        </p:blipFill>
        <p:spPr>
          <a:xfrm>
            <a:off x="9316718" y="176807"/>
            <a:ext cx="2608981" cy="3252193"/>
          </a:xfrm>
          <a:prstGeom prst="roundRect">
            <a:avLst>
              <a:gd name="adj" fmla="val 0"/>
            </a:avLst>
          </a:prstGeom>
          <a:solidFill>
            <a:srgbClr val="FFFFFF">
              <a:shade val="85000"/>
            </a:srgbClr>
          </a:solidFill>
          <a:ln>
            <a:noFill/>
          </a:ln>
          <a:effectLst/>
        </p:spPr>
      </p:pic>
    </p:spTree>
    <p:extLst>
      <p:ext uri="{BB962C8B-B14F-4D97-AF65-F5344CB8AC3E}">
        <p14:creationId xmlns:p14="http://schemas.microsoft.com/office/powerpoint/2010/main" val="5307750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a:bodyPr>
          <a:lstStyle/>
          <a:p>
            <a:pPr>
              <a:lnSpc>
                <a:spcPct val="100000"/>
              </a:lnSpc>
            </a:pPr>
            <a:r>
              <a:rPr lang="hi-IN" sz="4000" b="1" dirty="0"/>
              <a:t>मला हाऊसवाइफ व्हायचंय </a:t>
            </a:r>
            <a:r>
              <a:rPr lang="id-ID" sz="4000" dirty="0"/>
              <a:t/>
            </a:r>
            <a:br>
              <a:rPr lang="id-ID" sz="4000" dirty="0"/>
            </a:br>
            <a:r>
              <a:rPr lang="id-ID" sz="3200" dirty="0"/>
              <a:t>Mala housewife </a:t>
            </a:r>
            <a:r>
              <a:rPr lang="id-ID" sz="3200" dirty="0" smtClean="0"/>
              <a:t>whayachay</a:t>
            </a:r>
            <a:endParaRPr lang="en-ID" sz="4000" b="1" dirty="0"/>
          </a:p>
        </p:txBody>
      </p:sp>
      <p:sp>
        <p:nvSpPr>
          <p:cNvPr id="22" name="Text Placeholder 5"/>
          <p:cNvSpPr txBox="1">
            <a:spLocks/>
          </p:cNvSpPr>
          <p:nvPr/>
        </p:nvSpPr>
        <p:spPr>
          <a:xfrm>
            <a:off x="838199" y="2084496"/>
            <a:ext cx="5809343" cy="193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400" dirty="0">
                <a:ea typeface="Poppins Light" charset="0"/>
                <a:cs typeface="Poppins Light" charset="0"/>
              </a:rPr>
              <a:t>A 23yr old TV serial buff wishes to be the ideal TV </a:t>
            </a:r>
            <a:r>
              <a:rPr lang="en-US" sz="1400" dirty="0" err="1">
                <a:ea typeface="Poppins Light" charset="0"/>
                <a:cs typeface="Poppins Light" charset="0"/>
              </a:rPr>
              <a:t>bahu</a:t>
            </a:r>
            <a:r>
              <a:rPr lang="en-US" sz="1400" dirty="0">
                <a:ea typeface="Poppins Light" charset="0"/>
                <a:cs typeface="Poppins Light" charset="0"/>
              </a:rPr>
              <a:t> any </a:t>
            </a:r>
            <a:r>
              <a:rPr lang="en-US" sz="1400" dirty="0" err="1">
                <a:ea typeface="Poppins Light" charset="0"/>
                <a:cs typeface="Poppins Light" charset="0"/>
              </a:rPr>
              <a:t>saas</a:t>
            </a:r>
            <a:r>
              <a:rPr lang="en-US" sz="1400" dirty="0">
                <a:ea typeface="Poppins Light" charset="0"/>
                <a:cs typeface="Poppins Light" charset="0"/>
              </a:rPr>
              <a:t>  yearns to have... but is struck by reality when her liberal </a:t>
            </a:r>
            <a:r>
              <a:rPr lang="en-US" sz="1400" dirty="0" err="1">
                <a:ea typeface="Poppins Light" charset="0"/>
                <a:cs typeface="Poppins Light" charset="0"/>
              </a:rPr>
              <a:t>saas</a:t>
            </a:r>
            <a:r>
              <a:rPr lang="en-US" sz="1400" dirty="0">
                <a:ea typeface="Poppins Light" charset="0"/>
                <a:cs typeface="Poppins Light" charset="0"/>
              </a:rPr>
              <a:t> comes in the picture and offers her the freedom to maintain her own identity!</a:t>
            </a:r>
          </a:p>
        </p:txBody>
      </p:sp>
      <p:sp>
        <p:nvSpPr>
          <p:cNvPr id="15" name="Rectangle 14">
            <a:extLst>
              <a:ext uri="{FF2B5EF4-FFF2-40B4-BE49-F238E27FC236}">
                <a16:creationId xmlns:a16="http://schemas.microsoft.com/office/drawing/2014/main" xmlns="" id="{0FA4EFC0-4937-451D-B63D-654F04CB6697}"/>
              </a:ext>
            </a:extLst>
          </p:cNvPr>
          <p:cNvSpPr/>
          <p:nvPr/>
        </p:nvSpPr>
        <p:spPr>
          <a:xfrm>
            <a:off x="7113518" y="4002837"/>
            <a:ext cx="4902666" cy="103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Tushar</a:t>
            </a:r>
            <a:r>
              <a:rPr lang="en-US" sz="1600" b="1" dirty="0"/>
              <a:t> Dalvi, </a:t>
            </a:r>
            <a:r>
              <a:rPr lang="en-US" sz="1600" b="1" dirty="0" err="1"/>
              <a:t>Shaswati</a:t>
            </a:r>
            <a:r>
              <a:rPr lang="en-US" sz="1600" b="1" dirty="0"/>
              <a:t> </a:t>
            </a:r>
            <a:r>
              <a:rPr lang="en-US" sz="1600" b="1" dirty="0" err="1"/>
              <a:t>Pimpalkar</a:t>
            </a:r>
            <a:r>
              <a:rPr lang="en-US" sz="1600" b="1" dirty="0"/>
              <a:t>, </a:t>
            </a:r>
            <a:r>
              <a:rPr lang="en-US" sz="1600" b="1" dirty="0" err="1"/>
              <a:t>Ashay</a:t>
            </a:r>
            <a:r>
              <a:rPr lang="en-US" sz="1600" b="1" dirty="0"/>
              <a:t> Kulkarni, </a:t>
            </a:r>
            <a:r>
              <a:rPr lang="en-US" sz="1600" b="1" dirty="0" err="1"/>
              <a:t>Shubhangi</a:t>
            </a:r>
            <a:r>
              <a:rPr lang="en-US" sz="1600" b="1" dirty="0"/>
              <a:t> </a:t>
            </a:r>
            <a:r>
              <a:rPr lang="en-US" sz="1600" b="1" dirty="0" err="1"/>
              <a:t>Gokhale</a:t>
            </a:r>
            <a:endParaRPr lang="en-US" sz="1600" b="1" dirty="0"/>
          </a:p>
          <a:p>
            <a:pPr algn="ctr"/>
            <a:r>
              <a:rPr lang="en-US" sz="1600" dirty="0"/>
              <a:t>Creds- Renowned faces of  Marathi TV &amp; Films</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2297" t="1441" r="1512"/>
          <a:stretch/>
        </p:blipFill>
        <p:spPr>
          <a:xfrm>
            <a:off x="7113518" y="612187"/>
            <a:ext cx="4902666" cy="3348882"/>
          </a:xfrm>
          <a:prstGeom prst="roundRect">
            <a:avLst>
              <a:gd name="adj" fmla="val 0"/>
            </a:avLst>
          </a:prstGeom>
          <a:solidFill>
            <a:srgbClr val="FFFFFF">
              <a:shade val="85000"/>
            </a:srgbClr>
          </a:solidFill>
          <a:ln>
            <a:noFill/>
          </a:ln>
          <a:effectLst/>
        </p:spPr>
      </p:pic>
      <p:grpSp>
        <p:nvGrpSpPr>
          <p:cNvPr id="4" name="Group 3"/>
          <p:cNvGrpSpPr/>
          <p:nvPr/>
        </p:nvGrpSpPr>
        <p:grpSpPr>
          <a:xfrm>
            <a:off x="6736366" y="5100470"/>
            <a:ext cx="5279818" cy="1500303"/>
            <a:chOff x="3985372" y="5067816"/>
            <a:chExt cx="5279818" cy="1500303"/>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372" y="5086215"/>
              <a:ext cx="1744904" cy="107581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3251" y="5067816"/>
              <a:ext cx="1775384" cy="1094209"/>
            </a:xfrm>
            <a:prstGeom prst="rect">
              <a:avLst/>
            </a:prstGeom>
          </p:spPr>
        </p:pic>
        <p:grpSp>
          <p:nvGrpSpPr>
            <p:cNvPr id="46" name="Group 45"/>
            <p:cNvGrpSpPr/>
            <p:nvPr/>
          </p:nvGrpSpPr>
          <p:grpSpPr>
            <a:xfrm>
              <a:off x="3985372" y="6001685"/>
              <a:ext cx="3563263" cy="564017"/>
              <a:chOff x="37773" y="2207370"/>
              <a:chExt cx="8342512" cy="1339876"/>
            </a:xfrm>
          </p:grpSpPr>
          <p:sp>
            <p:nvSpPr>
              <p:cNvPr id="47" name="Round Single Corner Rectangle 46"/>
              <p:cNvSpPr/>
              <p:nvPr/>
            </p:nvSpPr>
            <p:spPr>
              <a:xfrm>
                <a:off x="37773" y="2648613"/>
                <a:ext cx="8342512" cy="898633"/>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Writer</a:t>
                </a:r>
                <a:endParaRPr lang="en-US" sz="1200" b="1" dirty="0">
                  <a:solidFill>
                    <a:schemeClr val="bg1"/>
                  </a:solidFill>
                </a:endParaRPr>
              </a:p>
              <a:p>
                <a:pPr algn="ctr"/>
                <a:r>
                  <a:rPr lang="en-US" sz="1200" dirty="0" err="1" smtClean="0">
                    <a:solidFill>
                      <a:schemeClr val="tx1">
                        <a:lumMod val="75000"/>
                      </a:schemeClr>
                    </a:solidFill>
                  </a:rPr>
                  <a:t>Madhugandha</a:t>
                </a:r>
                <a:endParaRPr lang="en-US" sz="1200" dirty="0">
                  <a:solidFill>
                    <a:schemeClr val="tx1">
                      <a:lumMod val="75000"/>
                    </a:schemeClr>
                  </a:solidFill>
                </a:endParaRPr>
              </a:p>
            </p:txBody>
          </p:sp>
          <p:sp>
            <p:nvSpPr>
              <p:cNvPr id="48" name="Isosceles Triangle 47"/>
              <p:cNvSpPr/>
              <p:nvPr/>
            </p:nvSpPr>
            <p:spPr>
              <a:xfrm>
                <a:off x="3914725" y="2207370"/>
                <a:ext cx="520262" cy="4485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6370" y="5086215"/>
              <a:ext cx="1688820" cy="1075810"/>
            </a:xfrm>
            <a:prstGeom prst="rect">
              <a:avLst/>
            </a:prstGeom>
          </p:spPr>
        </p:pic>
        <p:sp>
          <p:nvSpPr>
            <p:cNvPr id="23" name="Round Single Corner Rectangle 22"/>
            <p:cNvSpPr/>
            <p:nvPr/>
          </p:nvSpPr>
          <p:spPr>
            <a:xfrm>
              <a:off x="7576370" y="6189841"/>
              <a:ext cx="1688820" cy="378278"/>
            </a:xfrm>
            <a:prstGeom prst="round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Director</a:t>
              </a:r>
              <a:endParaRPr lang="en-US" sz="1200" b="1" dirty="0">
                <a:solidFill>
                  <a:schemeClr val="bg1"/>
                </a:solidFill>
              </a:endParaRPr>
            </a:p>
            <a:p>
              <a:pPr algn="ctr"/>
              <a:r>
                <a:rPr lang="en-US" sz="1200" dirty="0" err="1">
                  <a:solidFill>
                    <a:schemeClr val="tx1">
                      <a:lumMod val="75000"/>
                    </a:schemeClr>
                  </a:solidFill>
                </a:rPr>
                <a:t>Swapnaneel</a:t>
              </a:r>
              <a:endParaRPr lang="en-US" sz="1200" dirty="0">
                <a:solidFill>
                  <a:schemeClr val="tx1">
                    <a:lumMod val="75000"/>
                  </a:schemeClr>
                </a:solidFill>
              </a:endParaRPr>
            </a:p>
          </p:txBody>
        </p:sp>
        <p:sp>
          <p:nvSpPr>
            <p:cNvPr id="30" name="Isosceles Triangle 29"/>
            <p:cNvSpPr/>
            <p:nvPr/>
          </p:nvSpPr>
          <p:spPr>
            <a:xfrm>
              <a:off x="8311278" y="6001045"/>
              <a:ext cx="219003" cy="18879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0694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913" r="18913"/>
          <a:stretch>
            <a:fillRect/>
          </a:stretch>
        </p:blipFill>
        <p:spPr>
          <a:xfrm>
            <a:off x="4267201" y="249212"/>
            <a:ext cx="5162550" cy="5543909"/>
          </a:xfrm>
        </p:spPr>
      </p:pic>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lstStyle/>
          <a:p>
            <a:pPr>
              <a:lnSpc>
                <a:spcPct val="100000"/>
              </a:lnSpc>
            </a:pPr>
            <a:r>
              <a:rPr lang="hi-IN" dirty="0"/>
              <a:t>गर्जा महाराष्ट्र </a:t>
            </a:r>
            <a:r>
              <a:rPr lang="id-ID" dirty="0" smtClean="0"/>
              <a:t> </a:t>
            </a:r>
            <a:r>
              <a:rPr lang="id-ID" dirty="0"/>
              <a:t/>
            </a:r>
            <a:br>
              <a:rPr lang="id-ID" dirty="0"/>
            </a:br>
            <a:r>
              <a:rPr lang="id-ID" sz="3600" b="1" dirty="0"/>
              <a:t>Garja Maharashtra </a:t>
            </a:r>
            <a:endParaRPr lang="en-ID" b="1" dirty="0"/>
          </a:p>
        </p:txBody>
      </p:sp>
      <p:sp>
        <p:nvSpPr>
          <p:cNvPr id="4" name="Rectangle 3"/>
          <p:cNvSpPr/>
          <p:nvPr/>
        </p:nvSpPr>
        <p:spPr>
          <a:xfrm>
            <a:off x="8154954" y="266051"/>
            <a:ext cx="4037045" cy="444689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 Placeholder 5"/>
          <p:cNvSpPr txBox="1">
            <a:spLocks/>
          </p:cNvSpPr>
          <p:nvPr/>
        </p:nvSpPr>
        <p:spPr>
          <a:xfrm>
            <a:off x="8640147" y="1306031"/>
            <a:ext cx="3551852" cy="887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id-ID" b="1" spc="300" dirty="0" smtClean="0">
                <a:solidFill>
                  <a:schemeClr val="bg2"/>
                </a:solidFill>
                <a:latin typeface="+mj-lt"/>
                <a:ea typeface="Poppins Light" charset="0"/>
                <a:cs typeface="Poppins Light" charset="0"/>
              </a:rPr>
              <a:t>GAURAV-GEET</a:t>
            </a:r>
            <a:r>
              <a:rPr lang="id-ID" sz="3200" b="1" spc="300" dirty="0" smtClean="0">
                <a:solidFill>
                  <a:schemeClr val="bg2"/>
                </a:solidFill>
                <a:latin typeface="+mj-lt"/>
                <a:ea typeface="Poppins Light" charset="0"/>
                <a:cs typeface="Poppins Light" charset="0"/>
              </a:rPr>
              <a:t> </a:t>
            </a:r>
            <a:endParaRPr lang="id-ID" sz="3200" b="1" spc="300" dirty="0">
              <a:solidFill>
                <a:schemeClr val="bg2"/>
              </a:solidFill>
              <a:latin typeface="+mj-lt"/>
              <a:ea typeface="Poppins Light" charset="0"/>
              <a:cs typeface="Poppins Light" charset="0"/>
            </a:endParaRPr>
          </a:p>
        </p:txBody>
      </p:sp>
      <p:sp>
        <p:nvSpPr>
          <p:cNvPr id="19" name="Text Placeholder 5"/>
          <p:cNvSpPr txBox="1">
            <a:spLocks/>
          </p:cNvSpPr>
          <p:nvPr/>
        </p:nvSpPr>
        <p:spPr>
          <a:xfrm>
            <a:off x="8640149" y="2269838"/>
            <a:ext cx="3141541" cy="1542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b="1" dirty="0">
                <a:ea typeface="Poppins Light" charset="0"/>
                <a:cs typeface="Poppins Light" charset="0"/>
              </a:rPr>
              <a:t>for the rich heritage that Maharashtra stands for</a:t>
            </a:r>
            <a:endParaRPr lang="id-ID" sz="2000" b="1" dirty="0">
              <a:ea typeface="Poppins Light" charset="0"/>
              <a:cs typeface="Poppins Light" charset="0"/>
            </a:endParaRPr>
          </a:p>
        </p:txBody>
      </p:sp>
      <p:sp>
        <p:nvSpPr>
          <p:cNvPr id="11" name="Text Placeholder 5"/>
          <p:cNvSpPr txBox="1">
            <a:spLocks/>
          </p:cNvSpPr>
          <p:nvPr/>
        </p:nvSpPr>
        <p:spPr>
          <a:xfrm>
            <a:off x="894153" y="2087082"/>
            <a:ext cx="3125397" cy="4037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1200" dirty="0">
                <a:ea typeface="Poppins Light" charset="0"/>
                <a:cs typeface="Poppins Light" charset="0"/>
              </a:rPr>
              <a:t>Tracing Maharashtra’s journey from 600 BC till 1960</a:t>
            </a:r>
          </a:p>
          <a:p>
            <a:pPr algn="just">
              <a:lnSpc>
                <a:spcPct val="150000"/>
              </a:lnSpc>
            </a:pPr>
            <a:r>
              <a:rPr lang="en-US" sz="1200" dirty="0">
                <a:ea typeface="Poppins Light" charset="0"/>
                <a:cs typeface="Poppins Light" charset="0"/>
              </a:rPr>
              <a:t>A TV series that will present many unknown facts about history of this land </a:t>
            </a:r>
          </a:p>
          <a:p>
            <a:pPr algn="just">
              <a:lnSpc>
                <a:spcPct val="150000"/>
              </a:lnSpc>
            </a:pPr>
            <a:r>
              <a:rPr lang="en-US" sz="1200" dirty="0">
                <a:ea typeface="Poppins Light" charset="0"/>
                <a:cs typeface="Poppins Light" charset="0"/>
              </a:rPr>
              <a:t>A TV series that revisits Maharashtra’s unsung glorious past that unites the Marathi minds &amp; ignites pride in their hearts. </a:t>
            </a:r>
          </a:p>
        </p:txBody>
      </p:sp>
    </p:spTree>
    <p:extLst>
      <p:ext uri="{BB962C8B-B14F-4D97-AF65-F5344CB8AC3E}">
        <p14:creationId xmlns:p14="http://schemas.microsoft.com/office/powerpoint/2010/main" val="33396197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8" grpId="0"/>
      <p:bldP spid="1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94DC40B-7785-4DA2-A083-5BBEAAA6E875}"/>
              </a:ext>
            </a:extLst>
          </p:cNvPr>
          <p:cNvSpPr>
            <a:spLocks noGrp="1"/>
          </p:cNvSpPr>
          <p:nvPr>
            <p:ph type="pic" sz="quarter" idx="4294967295"/>
          </p:nvPr>
        </p:nvSpPr>
        <p:spPr>
          <a:xfrm>
            <a:off x="0" y="0"/>
            <a:ext cx="12192000" cy="6858000"/>
          </a:xfrm>
        </p:spPr>
      </p:sp>
      <p:sp>
        <p:nvSpPr>
          <p:cNvPr id="8" name="Rectangle 7">
            <a:extLst>
              <a:ext uri="{FF2B5EF4-FFF2-40B4-BE49-F238E27FC236}">
                <a16:creationId xmlns:a16="http://schemas.microsoft.com/office/drawing/2014/main" xmlns="" id="{0FA4EFC0-4937-451D-B63D-654F04CB6697}"/>
              </a:ext>
            </a:extLst>
          </p:cNvPr>
          <p:cNvSpPr/>
          <p:nvPr/>
        </p:nvSpPr>
        <p:spPr>
          <a:xfrm>
            <a:off x="0" y="-12651"/>
            <a:ext cx="12191999" cy="68706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xmlns="" id="{ACEDCE6A-0B4E-4BF2-B3A0-C74CCBC68393}"/>
              </a:ext>
            </a:extLst>
          </p:cNvPr>
          <p:cNvSpPr/>
          <p:nvPr/>
        </p:nvSpPr>
        <p:spPr>
          <a:xfrm>
            <a:off x="511278" y="531817"/>
            <a:ext cx="11169445" cy="581490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xmlns="" id="{0FA4EFC0-4937-451D-B63D-654F04CB6697}"/>
              </a:ext>
            </a:extLst>
          </p:cNvPr>
          <p:cNvSpPr/>
          <p:nvPr/>
        </p:nvSpPr>
        <p:spPr>
          <a:xfrm>
            <a:off x="511276" y="531817"/>
            <a:ext cx="5584723" cy="5814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itle 2">
            <a:extLst>
              <a:ext uri="{FF2B5EF4-FFF2-40B4-BE49-F238E27FC236}">
                <a16:creationId xmlns:a16="http://schemas.microsoft.com/office/drawing/2014/main" xmlns="" id="{D9009845-E2AB-44C0-B74B-56946199F51A}"/>
              </a:ext>
            </a:extLst>
          </p:cNvPr>
          <p:cNvSpPr txBox="1">
            <a:spLocks/>
          </p:cNvSpPr>
          <p:nvPr/>
        </p:nvSpPr>
        <p:spPr>
          <a:xfrm>
            <a:off x="511275" y="3459930"/>
            <a:ext cx="5584724" cy="19073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b="1" dirty="0" smtClean="0">
                <a:solidFill>
                  <a:schemeClr val="bg1"/>
                </a:solidFill>
              </a:rPr>
              <a:t>NON-FICTION</a:t>
            </a:r>
            <a:endParaRPr lang="en-ID" sz="6000" b="1" dirty="0">
              <a:solidFill>
                <a:schemeClr val="bg1"/>
              </a:solidFill>
            </a:endParaRPr>
          </a:p>
        </p:txBody>
      </p:sp>
      <p:pic>
        <p:nvPicPr>
          <p:cNvPr id="11"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439" y="1283898"/>
            <a:ext cx="4495866" cy="4310743"/>
          </a:xfrm>
          <a:prstGeom prst="rect">
            <a:avLst/>
          </a:prstGeom>
        </p:spPr>
      </p:pic>
      <p:grpSp>
        <p:nvGrpSpPr>
          <p:cNvPr id="13" name="Group 12"/>
          <p:cNvGrpSpPr/>
          <p:nvPr/>
        </p:nvGrpSpPr>
        <p:grpSpPr>
          <a:xfrm>
            <a:off x="2610567" y="1846720"/>
            <a:ext cx="1386139" cy="1806181"/>
            <a:chOff x="4838700" y="1809750"/>
            <a:chExt cx="2514600" cy="3276600"/>
          </a:xfrm>
        </p:grpSpPr>
        <p:sp>
          <p:nvSpPr>
            <p:cNvPr id="14" name="Rectangle 13"/>
            <p:cNvSpPr/>
            <p:nvPr/>
          </p:nvSpPr>
          <p:spPr>
            <a:xfrm>
              <a:off x="4838700" y="1809750"/>
              <a:ext cx="2514600" cy="3276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35040" t="31476" r="34302" b="28241"/>
            <a:stretch/>
          </p:blipFill>
          <p:spPr>
            <a:xfrm>
              <a:off x="5073650" y="2047667"/>
              <a:ext cx="2044700" cy="2762666"/>
            </a:xfrm>
            <a:prstGeom prst="rect">
              <a:avLst/>
            </a:prstGeom>
          </p:spPr>
        </p:pic>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7102" y="557698"/>
            <a:ext cx="1259506" cy="920583"/>
          </a:xfrm>
          <a:prstGeom prst="rect">
            <a:avLst/>
          </a:prstGeom>
        </p:spPr>
      </p:pic>
    </p:spTree>
    <p:extLst>
      <p:ext uri="{BB962C8B-B14F-4D97-AF65-F5344CB8AC3E}">
        <p14:creationId xmlns:p14="http://schemas.microsoft.com/office/powerpoint/2010/main" val="25560584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2)">
                                      <p:cBhvr>
                                        <p:cTn id="11" dur="2000"/>
                                        <p:tgtEl>
                                          <p:spTgt spid="7"/>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500"/>
                            </p:stCondLst>
                            <p:childTnLst>
                              <p:par>
                                <p:cTn id="25" presetID="1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userDrawn="1"/>
        </p:nvSpPr>
        <p:spPr>
          <a:xfrm rot="16200000" flipV="1">
            <a:off x="4293324" y="3159557"/>
            <a:ext cx="2267222" cy="2524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46"/>
          <p:cNvSpPr/>
          <p:nvPr/>
        </p:nvSpPr>
        <p:spPr>
          <a:xfrm>
            <a:off x="838200" y="3017815"/>
            <a:ext cx="2267222" cy="2524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fontScale="90000"/>
          </a:bodyPr>
          <a:lstStyle/>
          <a:p>
            <a:r>
              <a:rPr lang="en-US" dirty="0" smtClean="0"/>
              <a:t>Comedy</a:t>
            </a:r>
            <a:r>
              <a:rPr lang="id-ID" dirty="0"/>
              <a:t/>
            </a:r>
            <a:br>
              <a:rPr lang="id-ID" dirty="0"/>
            </a:br>
            <a:r>
              <a:rPr lang="en-US" sz="3600" b="1" dirty="0"/>
              <a:t>has always caught attention of Marathi audience</a:t>
            </a:r>
            <a:endParaRPr lang="en-ID" b="1" dirty="0"/>
          </a:p>
        </p:txBody>
      </p:sp>
      <p:sp>
        <p:nvSpPr>
          <p:cNvPr id="40" name="Text Placeholder 5"/>
          <p:cNvSpPr txBox="1">
            <a:spLocks/>
          </p:cNvSpPr>
          <p:nvPr/>
        </p:nvSpPr>
        <p:spPr>
          <a:xfrm>
            <a:off x="7443133" y="2764358"/>
            <a:ext cx="3910667" cy="19801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000" b="1" dirty="0" smtClean="0">
                <a:ea typeface="Poppins Light" charset="0"/>
                <a:cs typeface="Poppins Light" charset="0"/>
              </a:rPr>
              <a:t>Judges</a:t>
            </a:r>
          </a:p>
          <a:p>
            <a:pPr marL="0" indent="0" algn="just">
              <a:lnSpc>
                <a:spcPct val="100000"/>
              </a:lnSpc>
              <a:buNone/>
            </a:pPr>
            <a:r>
              <a:rPr lang="en-US" sz="2000" dirty="0" smtClean="0">
                <a:ea typeface="Poppins Light" charset="0"/>
                <a:cs typeface="Poppins Light" charset="0"/>
              </a:rPr>
              <a:t>Glamorous </a:t>
            </a:r>
            <a:r>
              <a:rPr lang="en-US" sz="2000" dirty="0">
                <a:ea typeface="Poppins Light" charset="0"/>
                <a:cs typeface="Poppins Light" charset="0"/>
              </a:rPr>
              <a:t>faces of Marathi industry</a:t>
            </a:r>
          </a:p>
        </p:txBody>
      </p:sp>
      <p:sp>
        <p:nvSpPr>
          <p:cNvPr id="42" name="Text Placeholder 11"/>
          <p:cNvSpPr txBox="1">
            <a:spLocks/>
          </p:cNvSpPr>
          <p:nvPr/>
        </p:nvSpPr>
        <p:spPr>
          <a:xfrm>
            <a:off x="517593" y="5224244"/>
            <a:ext cx="3101587" cy="36894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lang="en-US" sz="5000" b="1" kern="1200" spc="500" smtClean="0">
                <a:solidFill>
                  <a:schemeClr val="tx2"/>
                </a:solidFill>
                <a:latin typeface="+mj-lt"/>
                <a:ea typeface="Lato Bold" charset="0"/>
                <a:cs typeface="Lato Bold" charset="0"/>
                <a:sym typeface="Bebas Neue"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spc="0" dirty="0">
                <a:solidFill>
                  <a:schemeClr val="bg1"/>
                </a:solidFill>
              </a:rPr>
              <a:t>Prasad </a:t>
            </a:r>
            <a:r>
              <a:rPr lang="en-US" sz="1200" spc="0" dirty="0" smtClean="0">
                <a:solidFill>
                  <a:schemeClr val="bg1"/>
                </a:solidFill>
              </a:rPr>
              <a:t>Oak</a:t>
            </a:r>
          </a:p>
          <a:p>
            <a:pPr algn="ctr"/>
            <a:r>
              <a:rPr lang="en-US" sz="1200" b="0" spc="0" dirty="0" smtClean="0">
                <a:solidFill>
                  <a:schemeClr val="tx1"/>
                </a:solidFill>
              </a:rPr>
              <a:t>National </a:t>
            </a:r>
            <a:r>
              <a:rPr lang="en-US" sz="1200" b="0" spc="0" dirty="0">
                <a:solidFill>
                  <a:schemeClr val="tx1"/>
                </a:solidFill>
              </a:rPr>
              <a:t>award winning director/ actor </a:t>
            </a:r>
          </a:p>
        </p:txBody>
      </p:sp>
      <p:cxnSp>
        <p:nvCxnSpPr>
          <p:cNvPr id="13" name="Straight Connector 12"/>
          <p:cNvCxnSpPr/>
          <p:nvPr/>
        </p:nvCxnSpPr>
        <p:spPr>
          <a:xfrm>
            <a:off x="234826" y="1685523"/>
            <a:ext cx="0" cy="3556447"/>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 name="Picture Placeholder 1"/>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7318" r="27318"/>
          <a:stretch>
            <a:fillRect/>
          </a:stretch>
        </p:blipFill>
        <p:spPr>
          <a:xfrm>
            <a:off x="1212953" y="1775165"/>
            <a:ext cx="2300991" cy="3376245"/>
          </a:xfrm>
        </p:spPr>
      </p:pic>
      <p:pic>
        <p:nvPicPr>
          <p:cNvPr id="5" name="Picture Placeholder 4"/>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4496" r="24496"/>
          <a:stretch>
            <a:fillRect/>
          </a:stretch>
        </p:blipFill>
        <p:spPr>
          <a:xfrm>
            <a:off x="4003705" y="1779125"/>
            <a:ext cx="2300991" cy="3376245"/>
          </a:xfrm>
        </p:spPr>
      </p:pic>
      <p:sp>
        <p:nvSpPr>
          <p:cNvPr id="15" name="Text Placeholder 11"/>
          <p:cNvSpPr txBox="1">
            <a:spLocks/>
          </p:cNvSpPr>
          <p:nvPr/>
        </p:nvSpPr>
        <p:spPr>
          <a:xfrm>
            <a:off x="3882739" y="5174726"/>
            <a:ext cx="2920150" cy="36576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lang="en-US" sz="5000" b="1" kern="1200" spc="500" smtClean="0">
                <a:solidFill>
                  <a:schemeClr val="tx2"/>
                </a:solidFill>
                <a:latin typeface="+mj-lt"/>
                <a:ea typeface="Lato Bold" charset="0"/>
                <a:cs typeface="Lato Bold" charset="0"/>
                <a:sym typeface="Bebas Neue"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spcBef>
                <a:spcPts val="100"/>
              </a:spcBef>
            </a:pPr>
            <a:r>
              <a:rPr lang="en-US" sz="1200" spc="0" dirty="0">
                <a:solidFill>
                  <a:schemeClr val="bg1"/>
                </a:solidFill>
              </a:rPr>
              <a:t>Sai </a:t>
            </a:r>
            <a:r>
              <a:rPr lang="en-US" sz="1200" spc="0" dirty="0" err="1" smtClean="0">
                <a:solidFill>
                  <a:schemeClr val="bg1"/>
                </a:solidFill>
              </a:rPr>
              <a:t>Tamhankar</a:t>
            </a:r>
            <a:endParaRPr lang="en-US" sz="1200" spc="0" dirty="0" smtClean="0">
              <a:solidFill>
                <a:schemeClr val="bg1"/>
              </a:solidFill>
            </a:endParaRPr>
          </a:p>
          <a:p>
            <a:pPr algn="ctr">
              <a:lnSpc>
                <a:spcPct val="150000"/>
              </a:lnSpc>
              <a:spcBef>
                <a:spcPts val="100"/>
              </a:spcBef>
            </a:pPr>
            <a:r>
              <a:rPr lang="en-US" sz="1200" b="0" spc="0" dirty="0" smtClean="0">
                <a:solidFill>
                  <a:schemeClr val="tx1"/>
                </a:solidFill>
              </a:rPr>
              <a:t> </a:t>
            </a:r>
            <a:r>
              <a:rPr lang="en-US" sz="1200" b="0" spc="0" dirty="0">
                <a:solidFill>
                  <a:schemeClr val="tx1"/>
                </a:solidFill>
              </a:rPr>
              <a:t>Top actress of Marathi </a:t>
            </a:r>
            <a:r>
              <a:rPr lang="en-US" sz="1200" b="0" spc="0" dirty="0" smtClean="0">
                <a:solidFill>
                  <a:schemeClr val="tx1"/>
                </a:solidFill>
              </a:rPr>
              <a:t>film </a:t>
            </a:r>
            <a:r>
              <a:rPr lang="en-US" sz="1200" b="0" spc="0" dirty="0">
                <a:solidFill>
                  <a:schemeClr val="tx1"/>
                </a:solidFill>
              </a:rPr>
              <a:t>industry</a:t>
            </a:r>
          </a:p>
        </p:txBody>
      </p:sp>
    </p:spTree>
    <p:extLst>
      <p:ext uri="{BB962C8B-B14F-4D97-AF65-F5344CB8AC3E}">
        <p14:creationId xmlns:p14="http://schemas.microsoft.com/office/powerpoint/2010/main" val="3435241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3" grpId="0"/>
      <p:bldP spid="40" grpId="0"/>
      <p:bldP spid="4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lstStyle/>
          <a:p>
            <a:r>
              <a:rPr lang="en-US" dirty="0" smtClean="0"/>
              <a:t>Maharashtrian Today</a:t>
            </a:r>
            <a:r>
              <a:rPr lang="id-ID" dirty="0"/>
              <a:t/>
            </a:r>
            <a:br>
              <a:rPr lang="id-ID" dirty="0"/>
            </a:br>
            <a:endParaRPr lang="en-ID" b="1" dirty="0"/>
          </a:p>
        </p:txBody>
      </p:sp>
      <p:sp>
        <p:nvSpPr>
          <p:cNvPr id="151" name="Rectangle 150"/>
          <p:cNvSpPr/>
          <p:nvPr/>
        </p:nvSpPr>
        <p:spPr>
          <a:xfrm>
            <a:off x="0" y="2601256"/>
            <a:ext cx="4397106" cy="1665177"/>
          </a:xfrm>
          <a:prstGeom prst="rect">
            <a:avLst/>
          </a:prstGeom>
          <a:solidFill>
            <a:schemeClr val="tx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7" name="Freeform 156"/>
          <p:cNvSpPr/>
          <p:nvPr/>
        </p:nvSpPr>
        <p:spPr>
          <a:xfrm>
            <a:off x="7148898" y="4251675"/>
            <a:ext cx="2040908" cy="2606326"/>
          </a:xfrm>
          <a:custGeom>
            <a:avLst/>
            <a:gdLst>
              <a:gd name="connsiteX0" fmla="*/ 149937 w 2040908"/>
              <a:gd name="connsiteY0" fmla="*/ 0 h 2803159"/>
              <a:gd name="connsiteX1" fmla="*/ 299874 w 2040908"/>
              <a:gd name="connsiteY1" fmla="*/ 150127 h 2803159"/>
              <a:gd name="connsiteX2" fmla="*/ 299874 w 2040908"/>
              <a:gd name="connsiteY2" fmla="*/ 875739 h 2803159"/>
              <a:gd name="connsiteX3" fmla="*/ 1739270 w 2040908"/>
              <a:gd name="connsiteY3" fmla="*/ 875739 h 2803159"/>
              <a:gd name="connsiteX4" fmla="*/ 2040908 w 2040908"/>
              <a:gd name="connsiteY4" fmla="*/ 875739 h 2803159"/>
              <a:gd name="connsiteX5" fmla="*/ 2040908 w 2040908"/>
              <a:gd name="connsiteY5" fmla="*/ 1791513 h 2803159"/>
              <a:gd name="connsiteX6" fmla="*/ 2040907 w 2040908"/>
              <a:gd name="connsiteY6" fmla="*/ 1791512 h 2803159"/>
              <a:gd name="connsiteX7" fmla="*/ 2040907 w 2040908"/>
              <a:gd name="connsiteY7" fmla="*/ 2803159 h 2803159"/>
              <a:gd name="connsiteX8" fmla="*/ 1741033 w 2040908"/>
              <a:gd name="connsiteY8" fmla="*/ 2803159 h 2803159"/>
              <a:gd name="connsiteX9" fmla="*/ 1741033 w 2040908"/>
              <a:gd name="connsiteY9" fmla="*/ 1789748 h 2803159"/>
              <a:gd name="connsiteX10" fmla="*/ 1739270 w 2040908"/>
              <a:gd name="connsiteY10" fmla="*/ 1791513 h 2803159"/>
              <a:gd name="connsiteX11" fmla="*/ 1739270 w 2040908"/>
              <a:gd name="connsiteY11" fmla="*/ 1160980 h 2803159"/>
              <a:gd name="connsiteX12" fmla="*/ 299874 w 2040908"/>
              <a:gd name="connsiteY12" fmla="*/ 1160980 h 2803159"/>
              <a:gd name="connsiteX13" fmla="*/ 0 w 2040908"/>
              <a:gd name="connsiteY13" fmla="*/ 1160980 h 2803159"/>
              <a:gd name="connsiteX14" fmla="*/ 0 w 2040908"/>
              <a:gd name="connsiteY14" fmla="*/ 150127 h 2803159"/>
              <a:gd name="connsiteX0" fmla="*/ 0 w 2040908"/>
              <a:gd name="connsiteY0" fmla="*/ 0 h 2653032"/>
              <a:gd name="connsiteX1" fmla="*/ 299874 w 2040908"/>
              <a:gd name="connsiteY1" fmla="*/ 0 h 2653032"/>
              <a:gd name="connsiteX2" fmla="*/ 299874 w 2040908"/>
              <a:gd name="connsiteY2" fmla="*/ 725612 h 2653032"/>
              <a:gd name="connsiteX3" fmla="*/ 1739270 w 2040908"/>
              <a:gd name="connsiteY3" fmla="*/ 725612 h 2653032"/>
              <a:gd name="connsiteX4" fmla="*/ 2040908 w 2040908"/>
              <a:gd name="connsiteY4" fmla="*/ 725612 h 2653032"/>
              <a:gd name="connsiteX5" fmla="*/ 2040908 w 2040908"/>
              <a:gd name="connsiteY5" fmla="*/ 1641386 h 2653032"/>
              <a:gd name="connsiteX6" fmla="*/ 2040907 w 2040908"/>
              <a:gd name="connsiteY6" fmla="*/ 1641385 h 2653032"/>
              <a:gd name="connsiteX7" fmla="*/ 2040907 w 2040908"/>
              <a:gd name="connsiteY7" fmla="*/ 2653032 h 2653032"/>
              <a:gd name="connsiteX8" fmla="*/ 1741033 w 2040908"/>
              <a:gd name="connsiteY8" fmla="*/ 2653032 h 2653032"/>
              <a:gd name="connsiteX9" fmla="*/ 1741033 w 2040908"/>
              <a:gd name="connsiteY9" fmla="*/ 1639621 h 2653032"/>
              <a:gd name="connsiteX10" fmla="*/ 1739270 w 2040908"/>
              <a:gd name="connsiteY10" fmla="*/ 1641386 h 2653032"/>
              <a:gd name="connsiteX11" fmla="*/ 1739270 w 2040908"/>
              <a:gd name="connsiteY11" fmla="*/ 1010853 h 2653032"/>
              <a:gd name="connsiteX12" fmla="*/ 299874 w 2040908"/>
              <a:gd name="connsiteY12" fmla="*/ 1010853 h 2653032"/>
              <a:gd name="connsiteX13" fmla="*/ 0 w 2040908"/>
              <a:gd name="connsiteY13" fmla="*/ 1010853 h 2653032"/>
              <a:gd name="connsiteX14" fmla="*/ 0 w 2040908"/>
              <a:gd name="connsiteY14" fmla="*/ 0 h 265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0908" h="2653032">
                <a:moveTo>
                  <a:pt x="0" y="0"/>
                </a:moveTo>
                <a:lnTo>
                  <a:pt x="299874" y="0"/>
                </a:lnTo>
                <a:lnTo>
                  <a:pt x="299874" y="725612"/>
                </a:lnTo>
                <a:lnTo>
                  <a:pt x="1739270" y="725612"/>
                </a:lnTo>
                <a:lnTo>
                  <a:pt x="2040908" y="725612"/>
                </a:lnTo>
                <a:lnTo>
                  <a:pt x="2040908" y="1641386"/>
                </a:lnTo>
                <a:lnTo>
                  <a:pt x="2040907" y="1641385"/>
                </a:lnTo>
                <a:lnTo>
                  <a:pt x="2040907" y="2653032"/>
                </a:lnTo>
                <a:lnTo>
                  <a:pt x="1741033" y="2653032"/>
                </a:lnTo>
                <a:lnTo>
                  <a:pt x="1741033" y="1639621"/>
                </a:lnTo>
                <a:lnTo>
                  <a:pt x="1739270" y="1641386"/>
                </a:lnTo>
                <a:lnTo>
                  <a:pt x="1739270" y="1010853"/>
                </a:lnTo>
                <a:lnTo>
                  <a:pt x="299874" y="1010853"/>
                </a:lnTo>
                <a:lnTo>
                  <a:pt x="0" y="101085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6" name="Freeform 155"/>
          <p:cNvSpPr/>
          <p:nvPr/>
        </p:nvSpPr>
        <p:spPr>
          <a:xfrm>
            <a:off x="7148897" y="1"/>
            <a:ext cx="2040909" cy="2563637"/>
          </a:xfrm>
          <a:custGeom>
            <a:avLst/>
            <a:gdLst>
              <a:gd name="connsiteX0" fmla="*/ 0 w 2040909"/>
              <a:gd name="connsiteY0" fmla="*/ 0 h 2610289"/>
              <a:gd name="connsiteX1" fmla="*/ 299855 w 2040909"/>
              <a:gd name="connsiteY1" fmla="*/ 0 h 2610289"/>
              <a:gd name="connsiteX2" fmla="*/ 299855 w 2040909"/>
              <a:gd name="connsiteY2" fmla="*/ 920509 h 2610289"/>
              <a:gd name="connsiteX3" fmla="*/ 299876 w 2040909"/>
              <a:gd name="connsiteY3" fmla="*/ 920529 h 2610289"/>
              <a:gd name="connsiteX4" fmla="*/ 299876 w 2040909"/>
              <a:gd name="connsiteY4" fmla="*/ 1647810 h 2610289"/>
              <a:gd name="connsiteX5" fmla="*/ 1739271 w 2040909"/>
              <a:gd name="connsiteY5" fmla="*/ 1647810 h 2610289"/>
              <a:gd name="connsiteX6" fmla="*/ 2040909 w 2040909"/>
              <a:gd name="connsiteY6" fmla="*/ 1647810 h 2610289"/>
              <a:gd name="connsiteX7" fmla="*/ 2040909 w 2040909"/>
              <a:gd name="connsiteY7" fmla="*/ 2610289 h 2610289"/>
              <a:gd name="connsiteX8" fmla="*/ 1889207 w 2040909"/>
              <a:gd name="connsiteY8" fmla="*/ 2460162 h 2610289"/>
              <a:gd name="connsiteX9" fmla="*/ 1739271 w 2040909"/>
              <a:gd name="connsiteY9" fmla="*/ 2610289 h 2610289"/>
              <a:gd name="connsiteX10" fmla="*/ 1739271 w 2040909"/>
              <a:gd name="connsiteY10" fmla="*/ 1931382 h 2610289"/>
              <a:gd name="connsiteX11" fmla="*/ 299876 w 2040909"/>
              <a:gd name="connsiteY11" fmla="*/ 1931382 h 2610289"/>
              <a:gd name="connsiteX12" fmla="*/ 2 w 2040909"/>
              <a:gd name="connsiteY12" fmla="*/ 1931382 h 2610289"/>
              <a:gd name="connsiteX13" fmla="*/ 2 w 2040909"/>
              <a:gd name="connsiteY13" fmla="*/ 1325271 h 2610289"/>
              <a:gd name="connsiteX14" fmla="*/ 0 w 2040909"/>
              <a:gd name="connsiteY14" fmla="*/ 1325271 h 2610289"/>
              <a:gd name="connsiteX0" fmla="*/ 0 w 2040909"/>
              <a:gd name="connsiteY0" fmla="*/ 0 h 2610289"/>
              <a:gd name="connsiteX1" fmla="*/ 299855 w 2040909"/>
              <a:gd name="connsiteY1" fmla="*/ 0 h 2610289"/>
              <a:gd name="connsiteX2" fmla="*/ 299855 w 2040909"/>
              <a:gd name="connsiteY2" fmla="*/ 920509 h 2610289"/>
              <a:gd name="connsiteX3" fmla="*/ 299876 w 2040909"/>
              <a:gd name="connsiteY3" fmla="*/ 920529 h 2610289"/>
              <a:gd name="connsiteX4" fmla="*/ 299876 w 2040909"/>
              <a:gd name="connsiteY4" fmla="*/ 1647810 h 2610289"/>
              <a:gd name="connsiteX5" fmla="*/ 1739271 w 2040909"/>
              <a:gd name="connsiteY5" fmla="*/ 1647810 h 2610289"/>
              <a:gd name="connsiteX6" fmla="*/ 2040909 w 2040909"/>
              <a:gd name="connsiteY6" fmla="*/ 1647810 h 2610289"/>
              <a:gd name="connsiteX7" fmla="*/ 2040909 w 2040909"/>
              <a:gd name="connsiteY7" fmla="*/ 2610289 h 2610289"/>
              <a:gd name="connsiteX8" fmla="*/ 1739271 w 2040909"/>
              <a:gd name="connsiteY8" fmla="*/ 2610289 h 2610289"/>
              <a:gd name="connsiteX9" fmla="*/ 1739271 w 2040909"/>
              <a:gd name="connsiteY9" fmla="*/ 1931382 h 2610289"/>
              <a:gd name="connsiteX10" fmla="*/ 299876 w 2040909"/>
              <a:gd name="connsiteY10" fmla="*/ 1931382 h 2610289"/>
              <a:gd name="connsiteX11" fmla="*/ 2 w 2040909"/>
              <a:gd name="connsiteY11" fmla="*/ 1931382 h 2610289"/>
              <a:gd name="connsiteX12" fmla="*/ 2 w 2040909"/>
              <a:gd name="connsiteY12" fmla="*/ 1325271 h 2610289"/>
              <a:gd name="connsiteX13" fmla="*/ 0 w 2040909"/>
              <a:gd name="connsiteY13" fmla="*/ 1325271 h 2610289"/>
              <a:gd name="connsiteX14" fmla="*/ 0 w 2040909"/>
              <a:gd name="connsiteY14" fmla="*/ 0 h 26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0909" h="2610289">
                <a:moveTo>
                  <a:pt x="0" y="0"/>
                </a:moveTo>
                <a:lnTo>
                  <a:pt x="299855" y="0"/>
                </a:lnTo>
                <a:lnTo>
                  <a:pt x="299855" y="920509"/>
                </a:lnTo>
                <a:cubicBezTo>
                  <a:pt x="299862" y="920516"/>
                  <a:pt x="299869" y="920522"/>
                  <a:pt x="299876" y="920529"/>
                </a:cubicBezTo>
                <a:lnTo>
                  <a:pt x="299876" y="1647810"/>
                </a:lnTo>
                <a:lnTo>
                  <a:pt x="1739271" y="1647810"/>
                </a:lnTo>
                <a:lnTo>
                  <a:pt x="2040909" y="1647810"/>
                </a:lnTo>
                <a:lnTo>
                  <a:pt x="2040909" y="2610289"/>
                </a:lnTo>
                <a:lnTo>
                  <a:pt x="1739271" y="2610289"/>
                </a:lnTo>
                <a:lnTo>
                  <a:pt x="1739271" y="1931382"/>
                </a:lnTo>
                <a:lnTo>
                  <a:pt x="299876" y="1931382"/>
                </a:lnTo>
                <a:lnTo>
                  <a:pt x="2" y="1931382"/>
                </a:lnTo>
                <a:lnTo>
                  <a:pt x="2" y="1325271"/>
                </a:lnTo>
                <a:lnTo>
                  <a:pt x="0" y="1325271"/>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0" name="Freeform 50"/>
          <p:cNvSpPr>
            <a:spLocks/>
          </p:cNvSpPr>
          <p:nvPr/>
        </p:nvSpPr>
        <p:spPr bwMode="auto">
          <a:xfrm rot="16200000">
            <a:off x="7325334" y="2387203"/>
            <a:ext cx="1688036" cy="2040907"/>
          </a:xfrm>
          <a:custGeom>
            <a:avLst/>
            <a:gdLst>
              <a:gd name="T0" fmla="*/ 1012 w 1102"/>
              <a:gd name="T1" fmla="*/ 986 h 1157"/>
              <a:gd name="T2" fmla="*/ 577 w 1102"/>
              <a:gd name="T3" fmla="*/ 986 h 1157"/>
              <a:gd name="T4" fmla="*/ 577 w 1102"/>
              <a:gd name="T5" fmla="*/ 170 h 1157"/>
              <a:gd name="T6" fmla="*/ 577 w 1102"/>
              <a:gd name="T7" fmla="*/ 0 h 1157"/>
              <a:gd name="T8" fmla="*/ 0 w 1102"/>
              <a:gd name="T9" fmla="*/ 0 h 1157"/>
              <a:gd name="T10" fmla="*/ 90 w 1102"/>
              <a:gd name="T11" fmla="*/ 85 h 1157"/>
              <a:gd name="T12" fmla="*/ 0 w 1102"/>
              <a:gd name="T13" fmla="*/ 170 h 1157"/>
              <a:gd name="T14" fmla="*/ 407 w 1102"/>
              <a:gd name="T15" fmla="*/ 170 h 1157"/>
              <a:gd name="T16" fmla="*/ 407 w 1102"/>
              <a:gd name="T17" fmla="*/ 986 h 1157"/>
              <a:gd name="T18" fmla="*/ 407 w 1102"/>
              <a:gd name="T19" fmla="*/ 1157 h 1157"/>
              <a:gd name="T20" fmla="*/ 1012 w 1102"/>
              <a:gd name="T21" fmla="*/ 1157 h 1157"/>
              <a:gd name="T22" fmla="*/ 1102 w 1102"/>
              <a:gd name="T23" fmla="*/ 1071 h 1157"/>
              <a:gd name="T24" fmla="*/ 1012 w 1102"/>
              <a:gd name="T25" fmla="*/ 986 h 1157"/>
              <a:gd name="connsiteX0" fmla="*/ 9183 w 10000"/>
              <a:gd name="connsiteY0" fmla="*/ 8522 h 10000"/>
              <a:gd name="connsiteX1" fmla="*/ 5236 w 10000"/>
              <a:gd name="connsiteY1" fmla="*/ 8522 h 10000"/>
              <a:gd name="connsiteX2" fmla="*/ 5236 w 10000"/>
              <a:gd name="connsiteY2" fmla="*/ 1469 h 10000"/>
              <a:gd name="connsiteX3" fmla="*/ 5236 w 10000"/>
              <a:gd name="connsiteY3" fmla="*/ 0 h 10000"/>
              <a:gd name="connsiteX4" fmla="*/ 0 w 10000"/>
              <a:gd name="connsiteY4" fmla="*/ 0 h 10000"/>
              <a:gd name="connsiteX5" fmla="*/ 0 w 10000"/>
              <a:gd name="connsiteY5" fmla="*/ 1469 h 10000"/>
              <a:gd name="connsiteX6" fmla="*/ 3693 w 10000"/>
              <a:gd name="connsiteY6" fmla="*/ 1469 h 10000"/>
              <a:gd name="connsiteX7" fmla="*/ 3693 w 10000"/>
              <a:gd name="connsiteY7" fmla="*/ 8522 h 10000"/>
              <a:gd name="connsiteX8" fmla="*/ 3693 w 10000"/>
              <a:gd name="connsiteY8" fmla="*/ 10000 h 10000"/>
              <a:gd name="connsiteX9" fmla="*/ 9183 w 10000"/>
              <a:gd name="connsiteY9" fmla="*/ 10000 h 10000"/>
              <a:gd name="connsiteX10" fmla="*/ 10000 w 10000"/>
              <a:gd name="connsiteY10" fmla="*/ 9257 h 10000"/>
              <a:gd name="connsiteX11" fmla="*/ 9183 w 10000"/>
              <a:gd name="connsiteY11" fmla="*/ 8522 h 10000"/>
              <a:gd name="connsiteX0" fmla="*/ 9183 w 9183"/>
              <a:gd name="connsiteY0" fmla="*/ 8522 h 10000"/>
              <a:gd name="connsiteX1" fmla="*/ 5236 w 9183"/>
              <a:gd name="connsiteY1" fmla="*/ 8522 h 10000"/>
              <a:gd name="connsiteX2" fmla="*/ 5236 w 9183"/>
              <a:gd name="connsiteY2" fmla="*/ 1469 h 10000"/>
              <a:gd name="connsiteX3" fmla="*/ 5236 w 9183"/>
              <a:gd name="connsiteY3" fmla="*/ 0 h 10000"/>
              <a:gd name="connsiteX4" fmla="*/ 0 w 9183"/>
              <a:gd name="connsiteY4" fmla="*/ 0 h 10000"/>
              <a:gd name="connsiteX5" fmla="*/ 0 w 9183"/>
              <a:gd name="connsiteY5" fmla="*/ 1469 h 10000"/>
              <a:gd name="connsiteX6" fmla="*/ 3693 w 9183"/>
              <a:gd name="connsiteY6" fmla="*/ 1469 h 10000"/>
              <a:gd name="connsiteX7" fmla="*/ 3693 w 9183"/>
              <a:gd name="connsiteY7" fmla="*/ 8522 h 10000"/>
              <a:gd name="connsiteX8" fmla="*/ 3693 w 9183"/>
              <a:gd name="connsiteY8" fmla="*/ 10000 h 10000"/>
              <a:gd name="connsiteX9" fmla="*/ 9183 w 9183"/>
              <a:gd name="connsiteY9" fmla="*/ 10000 h 10000"/>
              <a:gd name="connsiteX10" fmla="*/ 9183 w 9183"/>
              <a:gd name="connsiteY10" fmla="*/ 852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3" h="10000">
                <a:moveTo>
                  <a:pt x="9183" y="8522"/>
                </a:moveTo>
                <a:lnTo>
                  <a:pt x="5236" y="8522"/>
                </a:lnTo>
                <a:lnTo>
                  <a:pt x="5236" y="1469"/>
                </a:lnTo>
                <a:lnTo>
                  <a:pt x="5236" y="0"/>
                </a:lnTo>
                <a:lnTo>
                  <a:pt x="0" y="0"/>
                </a:lnTo>
                <a:lnTo>
                  <a:pt x="0" y="1469"/>
                </a:lnTo>
                <a:lnTo>
                  <a:pt x="3693" y="1469"/>
                </a:lnTo>
                <a:lnTo>
                  <a:pt x="3693" y="8522"/>
                </a:lnTo>
                <a:lnTo>
                  <a:pt x="3693" y="10000"/>
                </a:lnTo>
                <a:lnTo>
                  <a:pt x="9183" y="10000"/>
                </a:lnTo>
                <a:lnTo>
                  <a:pt x="9183" y="852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38" name="TextBox 137"/>
          <p:cNvSpPr txBox="1"/>
          <p:nvPr/>
        </p:nvSpPr>
        <p:spPr>
          <a:xfrm>
            <a:off x="4989947" y="2231925"/>
            <a:ext cx="2121441" cy="1200329"/>
          </a:xfrm>
          <a:prstGeom prst="rect">
            <a:avLst/>
          </a:prstGeom>
          <a:noFill/>
        </p:spPr>
        <p:txBody>
          <a:bodyPr wrap="square" rtlCol="0">
            <a:spAutoFit/>
          </a:bodyPr>
          <a:lstStyle/>
          <a:p>
            <a:r>
              <a:rPr lang="en-US" b="1" dirty="0">
                <a:latin typeface="+mj-lt"/>
              </a:rPr>
              <a:t>Fragmenting Forces are making Marathi’s feel Adrift</a:t>
            </a:r>
          </a:p>
        </p:txBody>
      </p:sp>
      <p:sp>
        <p:nvSpPr>
          <p:cNvPr id="139" name="TextBox 138"/>
          <p:cNvSpPr txBox="1"/>
          <p:nvPr/>
        </p:nvSpPr>
        <p:spPr>
          <a:xfrm>
            <a:off x="4989946" y="3366458"/>
            <a:ext cx="2120589" cy="1754326"/>
          </a:xfrm>
          <a:prstGeom prst="rect">
            <a:avLst/>
          </a:prstGeom>
          <a:noFill/>
          <a:ln>
            <a:noFill/>
          </a:ln>
        </p:spPr>
        <p:txBody>
          <a:bodyPr wrap="square" rtlCol="0">
            <a:spAutoFit/>
          </a:bodyPr>
          <a:lstStyle/>
          <a:p>
            <a:pPr>
              <a:lnSpc>
                <a:spcPct val="150000"/>
              </a:lnSpc>
            </a:pPr>
            <a:r>
              <a:rPr lang="en-US" sz="1200" dirty="0"/>
              <a:t>Divisive political forces &amp; Caste </a:t>
            </a:r>
            <a:r>
              <a:rPr lang="en-US" sz="1200" dirty="0" smtClean="0"/>
              <a:t>divisions. Conflict </a:t>
            </a:r>
            <a:r>
              <a:rPr lang="en-US" sz="1200" dirty="0"/>
              <a:t>between value systems - perception that we are self content and happy without progress</a:t>
            </a:r>
          </a:p>
        </p:txBody>
      </p:sp>
      <p:sp>
        <p:nvSpPr>
          <p:cNvPr id="144" name="TextBox 143"/>
          <p:cNvSpPr txBox="1"/>
          <p:nvPr/>
        </p:nvSpPr>
        <p:spPr>
          <a:xfrm>
            <a:off x="9281548" y="330963"/>
            <a:ext cx="2121441" cy="646331"/>
          </a:xfrm>
          <a:prstGeom prst="rect">
            <a:avLst/>
          </a:prstGeom>
          <a:noFill/>
        </p:spPr>
        <p:txBody>
          <a:bodyPr wrap="square" rtlCol="0">
            <a:spAutoFit/>
          </a:bodyPr>
          <a:lstStyle/>
          <a:p>
            <a:r>
              <a:rPr lang="en-US" b="1" dirty="0">
                <a:latin typeface="+mj-lt"/>
              </a:rPr>
              <a:t>No Clear Marathi Identity</a:t>
            </a:r>
          </a:p>
        </p:txBody>
      </p:sp>
      <p:sp>
        <p:nvSpPr>
          <p:cNvPr id="145" name="TextBox 144"/>
          <p:cNvSpPr txBox="1"/>
          <p:nvPr/>
        </p:nvSpPr>
        <p:spPr>
          <a:xfrm>
            <a:off x="9281547" y="913046"/>
            <a:ext cx="2120589" cy="2001830"/>
          </a:xfrm>
          <a:prstGeom prst="rect">
            <a:avLst/>
          </a:prstGeom>
          <a:noFill/>
          <a:ln>
            <a:noFill/>
          </a:ln>
        </p:spPr>
        <p:txBody>
          <a:bodyPr wrap="square" rtlCol="0">
            <a:spAutoFit/>
          </a:bodyPr>
          <a:lstStyle/>
          <a:p>
            <a:pPr>
              <a:lnSpc>
                <a:spcPct val="150000"/>
              </a:lnSpc>
            </a:pPr>
            <a:r>
              <a:rPr lang="en-US" sz="1200" dirty="0"/>
              <a:t>Maharashtra has a rich cultural history with progressive leaders in the </a:t>
            </a:r>
            <a:r>
              <a:rPr lang="en-US" sz="1200" dirty="0" smtClean="0"/>
              <a:t>past. But </a:t>
            </a:r>
            <a:r>
              <a:rPr lang="en-US" sz="1200" dirty="0"/>
              <a:t>no contemporary leaders represent Maharashtra despite the significance of the state</a:t>
            </a:r>
            <a:endParaRPr lang="id-ID" sz="1200" dirty="0"/>
          </a:p>
        </p:txBody>
      </p:sp>
      <p:sp>
        <p:nvSpPr>
          <p:cNvPr id="146" name="TextBox 145"/>
          <p:cNvSpPr txBox="1"/>
          <p:nvPr/>
        </p:nvSpPr>
        <p:spPr>
          <a:xfrm>
            <a:off x="9281548" y="3782801"/>
            <a:ext cx="2121441" cy="369332"/>
          </a:xfrm>
          <a:prstGeom prst="rect">
            <a:avLst/>
          </a:prstGeom>
          <a:noFill/>
        </p:spPr>
        <p:txBody>
          <a:bodyPr wrap="square" rtlCol="0">
            <a:spAutoFit/>
          </a:bodyPr>
          <a:lstStyle/>
          <a:p>
            <a:r>
              <a:rPr lang="en-US" b="1" dirty="0">
                <a:latin typeface="+mj-lt"/>
              </a:rPr>
              <a:t>Marathi Content</a:t>
            </a:r>
          </a:p>
        </p:txBody>
      </p:sp>
      <p:sp>
        <p:nvSpPr>
          <p:cNvPr id="147" name="TextBox 146"/>
          <p:cNvSpPr txBox="1"/>
          <p:nvPr/>
        </p:nvSpPr>
        <p:spPr>
          <a:xfrm>
            <a:off x="9281547" y="4041034"/>
            <a:ext cx="2120589" cy="2832827"/>
          </a:xfrm>
          <a:prstGeom prst="rect">
            <a:avLst/>
          </a:prstGeom>
          <a:noFill/>
          <a:ln>
            <a:noFill/>
          </a:ln>
        </p:spPr>
        <p:txBody>
          <a:bodyPr wrap="square" rtlCol="0">
            <a:spAutoFit/>
          </a:bodyPr>
          <a:lstStyle/>
          <a:p>
            <a:pPr>
              <a:lnSpc>
                <a:spcPct val="150000"/>
              </a:lnSpc>
            </a:pPr>
            <a:r>
              <a:rPr lang="en-US" sz="1200" dirty="0"/>
              <a:t>Marathi Cinema is progressive, intellectual and successful at the box office at the same time</a:t>
            </a:r>
          </a:p>
          <a:p>
            <a:pPr>
              <a:lnSpc>
                <a:spcPct val="150000"/>
              </a:lnSpc>
            </a:pPr>
            <a:r>
              <a:rPr lang="en-US" sz="1200" dirty="0"/>
              <a:t>However that has not translated into TV content</a:t>
            </a:r>
          </a:p>
          <a:p>
            <a:pPr>
              <a:lnSpc>
                <a:spcPct val="150000"/>
              </a:lnSpc>
            </a:pPr>
            <a:r>
              <a:rPr lang="en-US" sz="1200" dirty="0"/>
              <a:t>The content of TV is still not as progressive as Marathi Cinema and is still stereotypical</a:t>
            </a:r>
          </a:p>
        </p:txBody>
      </p:sp>
      <p:sp>
        <p:nvSpPr>
          <p:cNvPr id="148" name="Text Placeholder 5"/>
          <p:cNvSpPr txBox="1">
            <a:spLocks/>
          </p:cNvSpPr>
          <p:nvPr/>
        </p:nvSpPr>
        <p:spPr>
          <a:xfrm>
            <a:off x="894153" y="3137130"/>
            <a:ext cx="3502953" cy="25505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smtClean="0">
                <a:solidFill>
                  <a:schemeClr val="bg1"/>
                </a:solidFill>
                <a:latin typeface="+mj-lt"/>
                <a:ea typeface="Poppins Light" charset="0"/>
                <a:cs typeface="Poppins Light" charset="0"/>
              </a:rPr>
              <a:t>Is grappling </a:t>
            </a:r>
            <a:r>
              <a:rPr lang="en-US" sz="2400" b="1" dirty="0">
                <a:solidFill>
                  <a:schemeClr val="bg1"/>
                </a:solidFill>
                <a:latin typeface="+mj-lt"/>
                <a:ea typeface="Poppins Light" charset="0"/>
                <a:cs typeface="Poppins Light" charset="0"/>
              </a:rPr>
              <a:t>with a fragmented Identity</a:t>
            </a:r>
            <a:endParaRPr lang="en-US" sz="2400" dirty="0">
              <a:solidFill>
                <a:schemeClr val="bg1"/>
              </a:solidFill>
              <a:latin typeface="+mj-lt"/>
              <a:ea typeface="Poppins Light" charset="0"/>
              <a:cs typeface="Poppins Light" charset="0"/>
            </a:endParaRPr>
          </a:p>
        </p:txBody>
      </p:sp>
      <p:sp>
        <p:nvSpPr>
          <p:cNvPr id="152" name="TextBox 151"/>
          <p:cNvSpPr txBox="1"/>
          <p:nvPr/>
        </p:nvSpPr>
        <p:spPr>
          <a:xfrm>
            <a:off x="7502889" y="164771"/>
            <a:ext cx="1326004" cy="1323439"/>
          </a:xfrm>
          <a:prstGeom prst="rect">
            <a:avLst/>
          </a:prstGeom>
          <a:noFill/>
        </p:spPr>
        <p:txBody>
          <a:bodyPr wrap="none" rtlCol="0">
            <a:spAutoFit/>
          </a:bodyPr>
          <a:lstStyle/>
          <a:p>
            <a:pPr algn="ctr"/>
            <a:r>
              <a:rPr lang="en-US" sz="8000" b="1" dirty="0">
                <a:latin typeface="+mj-lt"/>
                <a:ea typeface="Lato Bold" charset="0"/>
                <a:cs typeface="Lato Bold" charset="0"/>
              </a:rPr>
              <a:t>01</a:t>
            </a:r>
            <a:endParaRPr lang="en-US" sz="10000" b="1" dirty="0">
              <a:latin typeface="+mj-lt"/>
              <a:ea typeface="Lato Bold" charset="0"/>
              <a:cs typeface="Lato Bold" charset="0"/>
            </a:endParaRPr>
          </a:p>
        </p:txBody>
      </p:sp>
      <p:sp>
        <p:nvSpPr>
          <p:cNvPr id="153" name="TextBox 152"/>
          <p:cNvSpPr txBox="1"/>
          <p:nvPr/>
        </p:nvSpPr>
        <p:spPr>
          <a:xfrm>
            <a:off x="7500062" y="1928466"/>
            <a:ext cx="1326004" cy="1323439"/>
          </a:xfrm>
          <a:prstGeom prst="rect">
            <a:avLst/>
          </a:prstGeom>
          <a:noFill/>
        </p:spPr>
        <p:txBody>
          <a:bodyPr wrap="none" rtlCol="0">
            <a:spAutoFit/>
          </a:bodyPr>
          <a:lstStyle/>
          <a:p>
            <a:pPr algn="ctr"/>
            <a:r>
              <a:rPr lang="en-US" sz="8000" b="1" dirty="0">
                <a:solidFill>
                  <a:schemeClr val="accent1"/>
                </a:solidFill>
                <a:latin typeface="+mj-lt"/>
                <a:ea typeface="Lato Bold" charset="0"/>
                <a:cs typeface="Lato Bold" charset="0"/>
              </a:rPr>
              <a:t>0</a:t>
            </a:r>
            <a:r>
              <a:rPr lang="id-ID" sz="8000" b="1" dirty="0">
                <a:solidFill>
                  <a:schemeClr val="accent1"/>
                </a:solidFill>
                <a:latin typeface="+mj-lt"/>
                <a:ea typeface="Lato Bold" charset="0"/>
                <a:cs typeface="Lato Bold" charset="0"/>
              </a:rPr>
              <a:t>2</a:t>
            </a:r>
            <a:endParaRPr lang="en-US" sz="10000" b="1" dirty="0">
              <a:solidFill>
                <a:schemeClr val="accent1"/>
              </a:solidFill>
              <a:latin typeface="+mj-lt"/>
              <a:ea typeface="Lato Bold" charset="0"/>
              <a:cs typeface="Lato Bold" charset="0"/>
            </a:endParaRPr>
          </a:p>
        </p:txBody>
      </p:sp>
      <p:sp>
        <p:nvSpPr>
          <p:cNvPr id="154" name="TextBox 153"/>
          <p:cNvSpPr txBox="1"/>
          <p:nvPr/>
        </p:nvSpPr>
        <p:spPr>
          <a:xfrm>
            <a:off x="7500062" y="3608319"/>
            <a:ext cx="1326004" cy="1323439"/>
          </a:xfrm>
          <a:prstGeom prst="rect">
            <a:avLst/>
          </a:prstGeom>
          <a:noFill/>
        </p:spPr>
        <p:txBody>
          <a:bodyPr wrap="none" rtlCol="0">
            <a:spAutoFit/>
          </a:bodyPr>
          <a:lstStyle/>
          <a:p>
            <a:pPr algn="ctr"/>
            <a:r>
              <a:rPr lang="en-US" sz="8000" b="1" dirty="0">
                <a:latin typeface="+mj-lt"/>
                <a:ea typeface="Lato Bold" charset="0"/>
                <a:cs typeface="Lato Bold" charset="0"/>
              </a:rPr>
              <a:t>0</a:t>
            </a:r>
            <a:r>
              <a:rPr lang="id-ID" sz="8000" b="1" dirty="0">
                <a:latin typeface="+mj-lt"/>
                <a:ea typeface="Lato Bold" charset="0"/>
                <a:cs typeface="Lato Bold" charset="0"/>
              </a:rPr>
              <a:t>3</a:t>
            </a:r>
            <a:endParaRPr lang="en-US" sz="10000" b="1" dirty="0">
              <a:latin typeface="+mj-lt"/>
              <a:ea typeface="Lato Bold" charset="0"/>
              <a:cs typeface="Lato Bold" charset="0"/>
            </a:endParaRPr>
          </a:p>
        </p:txBody>
      </p:sp>
    </p:spTree>
    <p:extLst>
      <p:ext uri="{BB962C8B-B14F-4D97-AF65-F5344CB8AC3E}">
        <p14:creationId xmlns:p14="http://schemas.microsoft.com/office/powerpoint/2010/main" val="3499925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51"/>
                                        </p:tgtEl>
                                        <p:attrNameLst>
                                          <p:attrName>style.visibility</p:attrName>
                                        </p:attrNameLst>
                                      </p:cBhvr>
                                      <p:to>
                                        <p:strVal val="visible"/>
                                      </p:to>
                                    </p:set>
                                    <p:anim calcmode="lin" valueType="num">
                                      <p:cBhvr additive="base">
                                        <p:cTn id="11" dur="500" fill="hold"/>
                                        <p:tgtEl>
                                          <p:spTgt spid="151"/>
                                        </p:tgtEl>
                                        <p:attrNameLst>
                                          <p:attrName>ppt_x</p:attrName>
                                        </p:attrNameLst>
                                      </p:cBhvr>
                                      <p:tavLst>
                                        <p:tav tm="0">
                                          <p:val>
                                            <p:strVal val="0-#ppt_w/2"/>
                                          </p:val>
                                        </p:tav>
                                        <p:tav tm="100000">
                                          <p:val>
                                            <p:strVal val="#ppt_x"/>
                                          </p:val>
                                        </p:tav>
                                      </p:tavLst>
                                    </p:anim>
                                    <p:anim calcmode="lin" valueType="num">
                                      <p:cBhvr additive="base">
                                        <p:cTn id="12" dur="500" fill="hold"/>
                                        <p:tgtEl>
                                          <p:spTgt spid="15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wipe(left)">
                                      <p:cBhvr>
                                        <p:cTn id="16" dur="500"/>
                                        <p:tgtEl>
                                          <p:spTgt spid="14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6"/>
                                        </p:tgtEl>
                                        <p:attrNameLst>
                                          <p:attrName>style.visibility</p:attrName>
                                        </p:attrNameLst>
                                      </p:cBhvr>
                                      <p:to>
                                        <p:strVal val="visible"/>
                                      </p:to>
                                    </p:set>
                                    <p:animEffect transition="in" filter="fade">
                                      <p:cBhvr>
                                        <p:cTn id="20" dur="500"/>
                                        <p:tgtEl>
                                          <p:spTgt spid="15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fade">
                                      <p:cBhvr>
                                        <p:cTn id="24" dur="500"/>
                                        <p:tgtEl>
                                          <p:spTgt spid="100"/>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fade">
                                      <p:cBhvr>
                                        <p:cTn id="28" dur="500"/>
                                        <p:tgtEl>
                                          <p:spTgt spid="157"/>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44"/>
                                        </p:tgtEl>
                                        <p:attrNameLst>
                                          <p:attrName>style.visibility</p:attrName>
                                        </p:attrNameLst>
                                      </p:cBhvr>
                                      <p:to>
                                        <p:strVal val="visible"/>
                                      </p:to>
                                    </p:set>
                                    <p:animEffect transition="in" filter="wipe(left)">
                                      <p:cBhvr>
                                        <p:cTn id="36" dur="500"/>
                                        <p:tgtEl>
                                          <p:spTgt spid="144"/>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wipe(left)">
                                      <p:cBhvr>
                                        <p:cTn id="40" dur="500"/>
                                        <p:tgtEl>
                                          <p:spTgt spid="145"/>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53"/>
                                        </p:tgtEl>
                                        <p:attrNameLst>
                                          <p:attrName>style.visibility</p:attrName>
                                        </p:attrNameLst>
                                      </p:cBhvr>
                                      <p:to>
                                        <p:strVal val="visible"/>
                                      </p:to>
                                    </p:set>
                                    <p:animEffect transition="in" filter="fade">
                                      <p:cBhvr>
                                        <p:cTn id="44" dur="500"/>
                                        <p:tgtEl>
                                          <p:spTgt spid="153"/>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left)">
                                      <p:cBhvr>
                                        <p:cTn id="48" dur="500"/>
                                        <p:tgtEl>
                                          <p:spTgt spid="138"/>
                                        </p:tgtEl>
                                      </p:cBhvr>
                                    </p:animEffect>
                                  </p:childTnLst>
                                </p:cTn>
                              </p:par>
                            </p:childTnLst>
                          </p:cTn>
                        </p:par>
                        <p:par>
                          <p:cTn id="49" fill="hold">
                            <p:stCondLst>
                              <p:cond delay="5500"/>
                            </p:stCondLst>
                            <p:childTnLst>
                              <p:par>
                                <p:cTn id="50" presetID="22" presetClass="entr" presetSubtype="8" fill="hold" grpId="0" nodeType="afterEffect">
                                  <p:stCondLst>
                                    <p:cond delay="0"/>
                                  </p:stCondLst>
                                  <p:childTnLst>
                                    <p:set>
                                      <p:cBhvr>
                                        <p:cTn id="51" dur="1" fill="hold">
                                          <p:stCondLst>
                                            <p:cond delay="0"/>
                                          </p:stCondLst>
                                        </p:cTn>
                                        <p:tgtEl>
                                          <p:spTgt spid="139"/>
                                        </p:tgtEl>
                                        <p:attrNameLst>
                                          <p:attrName>style.visibility</p:attrName>
                                        </p:attrNameLst>
                                      </p:cBhvr>
                                      <p:to>
                                        <p:strVal val="visible"/>
                                      </p:to>
                                    </p:set>
                                    <p:animEffect transition="in" filter="wipe(left)">
                                      <p:cBhvr>
                                        <p:cTn id="52" dur="500"/>
                                        <p:tgtEl>
                                          <p:spTgt spid="139"/>
                                        </p:tgtEl>
                                      </p:cBhvr>
                                    </p:animEffect>
                                  </p:childTnLst>
                                </p:cTn>
                              </p:par>
                            </p:childTnLst>
                          </p:cTn>
                        </p:par>
                        <p:par>
                          <p:cTn id="53" fill="hold">
                            <p:stCondLst>
                              <p:cond delay="6000"/>
                            </p:stCondLst>
                            <p:childTnLst>
                              <p:par>
                                <p:cTn id="54" presetID="10" presetClass="entr" presetSubtype="0" fill="hold" grpId="0" nodeType="after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fade">
                                      <p:cBhvr>
                                        <p:cTn id="56" dur="500"/>
                                        <p:tgtEl>
                                          <p:spTgt spid="154"/>
                                        </p:tgtEl>
                                      </p:cBhvr>
                                    </p:animEffect>
                                  </p:childTnLst>
                                </p:cTn>
                              </p:par>
                            </p:childTnLst>
                          </p:cTn>
                        </p:par>
                        <p:par>
                          <p:cTn id="57" fill="hold">
                            <p:stCondLst>
                              <p:cond delay="6500"/>
                            </p:stCondLst>
                            <p:childTnLst>
                              <p:par>
                                <p:cTn id="58" presetID="22" presetClass="entr" presetSubtype="8" fill="hold" grpId="0" nodeType="afterEffect">
                                  <p:stCondLst>
                                    <p:cond delay="0"/>
                                  </p:stCondLst>
                                  <p:childTnLst>
                                    <p:set>
                                      <p:cBhvr>
                                        <p:cTn id="59" dur="1" fill="hold">
                                          <p:stCondLst>
                                            <p:cond delay="0"/>
                                          </p:stCondLst>
                                        </p:cTn>
                                        <p:tgtEl>
                                          <p:spTgt spid="146"/>
                                        </p:tgtEl>
                                        <p:attrNameLst>
                                          <p:attrName>style.visibility</p:attrName>
                                        </p:attrNameLst>
                                      </p:cBhvr>
                                      <p:to>
                                        <p:strVal val="visible"/>
                                      </p:to>
                                    </p:set>
                                    <p:animEffect transition="in" filter="wipe(left)">
                                      <p:cBhvr>
                                        <p:cTn id="60" dur="500"/>
                                        <p:tgtEl>
                                          <p:spTgt spid="146"/>
                                        </p:tgtEl>
                                      </p:cBhvr>
                                    </p:animEffect>
                                  </p:childTnLst>
                                </p:cTn>
                              </p:par>
                            </p:childTnLst>
                          </p:cTn>
                        </p:par>
                        <p:par>
                          <p:cTn id="61" fill="hold">
                            <p:stCondLst>
                              <p:cond delay="7000"/>
                            </p:stCondLst>
                            <p:childTnLst>
                              <p:par>
                                <p:cTn id="62" presetID="22" presetClass="entr" presetSubtype="8" fill="hold" grpId="0" nodeType="afterEffect">
                                  <p:stCondLst>
                                    <p:cond delay="0"/>
                                  </p:stCondLst>
                                  <p:childTnLst>
                                    <p:set>
                                      <p:cBhvr>
                                        <p:cTn id="63" dur="1" fill="hold">
                                          <p:stCondLst>
                                            <p:cond delay="0"/>
                                          </p:stCondLst>
                                        </p:cTn>
                                        <p:tgtEl>
                                          <p:spTgt spid="147"/>
                                        </p:tgtEl>
                                        <p:attrNameLst>
                                          <p:attrName>style.visibility</p:attrName>
                                        </p:attrNameLst>
                                      </p:cBhvr>
                                      <p:to>
                                        <p:strVal val="visible"/>
                                      </p:to>
                                    </p:set>
                                    <p:animEffect transition="in" filter="wipe(left)">
                                      <p:cBhvr>
                                        <p:cTn id="6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1" grpId="0" animBg="1"/>
      <p:bldP spid="157" grpId="0" animBg="1"/>
      <p:bldP spid="156" grpId="0" animBg="1"/>
      <p:bldP spid="100" grpId="0" animBg="1"/>
      <p:bldP spid="138" grpId="0"/>
      <p:bldP spid="139" grpId="0"/>
      <p:bldP spid="144" grpId="0"/>
      <p:bldP spid="145" grpId="0"/>
      <p:bldP spid="146" grpId="0"/>
      <p:bldP spid="147" grpId="0"/>
      <p:bldP spid="148" grpId="0"/>
      <p:bldP spid="152" grpId="0"/>
      <p:bldP spid="153" grpId="0"/>
      <p:bldP spid="1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654127" y="3102422"/>
            <a:ext cx="2291239" cy="2786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a:off x="6584734" y="2956599"/>
            <a:ext cx="2291239" cy="2786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a:off x="3758206" y="2286414"/>
            <a:ext cx="2469501" cy="2786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p:nvSpPr>
        <p:spPr>
          <a:xfrm>
            <a:off x="299804" y="2773724"/>
            <a:ext cx="2445857" cy="2786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1"/>
          <p:cNvSpPr>
            <a:spLocks noGrp="1"/>
          </p:cNvSpPr>
          <p:nvPr>
            <p:ph type="pic" sz="quarter" idx="13"/>
          </p:nvPr>
        </p:nvSpPr>
        <p:spPr/>
      </p:sp>
      <p:sp>
        <p:nvSpPr>
          <p:cNvPr id="6" name="Title 5">
            <a:extLst>
              <a:ext uri="{FF2B5EF4-FFF2-40B4-BE49-F238E27FC236}">
                <a16:creationId xmlns:a16="http://schemas.microsoft.com/office/drawing/2014/main" xmlns="" id="{35B6EC4E-D931-4DAB-AA64-E5B59B3280AB}"/>
              </a:ext>
            </a:extLst>
          </p:cNvPr>
          <p:cNvSpPr>
            <a:spLocks noGrp="1"/>
          </p:cNvSpPr>
          <p:nvPr>
            <p:ph type="title"/>
          </p:nvPr>
        </p:nvSpPr>
        <p:spPr/>
        <p:txBody>
          <a:bodyPr>
            <a:normAutofit/>
          </a:bodyPr>
          <a:lstStyle/>
          <a:p>
            <a:r>
              <a:rPr lang="en-US" b="1" dirty="0"/>
              <a:t>Most credible </a:t>
            </a:r>
            <a:r>
              <a:rPr lang="en-US" b="1" dirty="0" smtClean="0"/>
              <a:t>comedians</a:t>
            </a:r>
            <a:r>
              <a:rPr lang="en-ID" b="1" dirty="0" smtClean="0"/>
              <a:t/>
            </a:r>
            <a:br>
              <a:rPr lang="en-ID" b="1" dirty="0" smtClean="0"/>
            </a:br>
            <a:r>
              <a:rPr lang="en-ID" dirty="0"/>
              <a:t>are team captains</a:t>
            </a:r>
          </a:p>
        </p:txBody>
      </p:sp>
      <p:sp>
        <p:nvSpPr>
          <p:cNvPr id="3" name="Picture Placeholder 2"/>
          <p:cNvSpPr>
            <a:spLocks noGrp="1"/>
          </p:cNvSpPr>
          <p:nvPr>
            <p:ph type="pic" sz="quarter" idx="14"/>
          </p:nvPr>
        </p:nvSpPr>
        <p:spPr/>
      </p:sp>
      <p:pic>
        <p:nvPicPr>
          <p:cNvPr id="8" name="Picture 2" descr="C:\Users\Pronet\Desktop\sony show\3 sameer.jpeg"/>
          <p:cNvPicPr>
            <a:picLocks noChangeAspect="1" noChangeArrowheads="1"/>
          </p:cNvPicPr>
          <p:nvPr/>
        </p:nvPicPr>
        <p:blipFill rotWithShape="1">
          <a:blip r:embed="rId3"/>
          <a:stretch/>
        </p:blipFill>
        <p:spPr bwMode="auto">
          <a:xfrm>
            <a:off x="647852" y="2387723"/>
            <a:ext cx="2095500" cy="2447925"/>
          </a:xfrm>
          <a:prstGeom prst="rect">
            <a:avLst/>
          </a:prstGeom>
          <a:noFill/>
        </p:spPr>
      </p:pic>
      <p:pic>
        <p:nvPicPr>
          <p:cNvPr id="9" name="Picture 2" descr="C:\Users\Pronet\Desktop\sony show\4 vishakha.jpeg"/>
          <p:cNvPicPr>
            <a:picLocks noChangeAspect="1" noChangeArrowheads="1"/>
          </p:cNvPicPr>
          <p:nvPr/>
        </p:nvPicPr>
        <p:blipFill>
          <a:blip r:embed="rId4"/>
          <a:stretch>
            <a:fillRect/>
          </a:stretch>
        </p:blipFill>
        <p:spPr bwMode="auto">
          <a:xfrm>
            <a:off x="3142140" y="1950289"/>
            <a:ext cx="2741808" cy="2018020"/>
          </a:xfrm>
          <a:prstGeom prst="rect">
            <a:avLst/>
          </a:prstGeom>
          <a:noFill/>
        </p:spPr>
      </p:pic>
      <p:pic>
        <p:nvPicPr>
          <p:cNvPr id="10" name="Picture 2" descr="C:\Users\Pronet\Desktop\sony show\1 prasad.jpg"/>
          <p:cNvPicPr>
            <a:picLocks noChangeAspect="1" noChangeArrowheads="1"/>
          </p:cNvPicPr>
          <p:nvPr/>
        </p:nvPicPr>
        <p:blipFill rotWithShape="1">
          <a:blip r:embed="rId5"/>
          <a:stretch/>
        </p:blipFill>
        <p:spPr bwMode="auto">
          <a:xfrm>
            <a:off x="6584734" y="2167408"/>
            <a:ext cx="1927929" cy="2893906"/>
          </a:xfrm>
          <a:prstGeom prst="rect">
            <a:avLst/>
          </a:prstGeom>
          <a:noFill/>
        </p:spPr>
      </p:pic>
      <p:pic>
        <p:nvPicPr>
          <p:cNvPr id="11" name="Picture 2" descr="C:\Users\Pronet\Desktop\sony show\2namrata .jpg"/>
          <p:cNvPicPr>
            <a:picLocks noChangeAspect="1" noChangeArrowheads="1"/>
          </p:cNvPicPr>
          <p:nvPr/>
        </p:nvPicPr>
        <p:blipFill rotWithShape="1">
          <a:blip r:embed="rId6" cstate="print"/>
          <a:stretch/>
        </p:blipFill>
        <p:spPr bwMode="auto">
          <a:xfrm>
            <a:off x="9288954" y="2583422"/>
            <a:ext cx="2334386" cy="2786344"/>
          </a:xfrm>
          <a:prstGeom prst="rect">
            <a:avLst/>
          </a:prstGeom>
          <a:noFill/>
        </p:spPr>
      </p:pic>
      <p:sp>
        <p:nvSpPr>
          <p:cNvPr id="16" name="Title 1">
            <a:extLst/>
          </p:cNvPr>
          <p:cNvSpPr txBox="1">
            <a:spLocks/>
          </p:cNvSpPr>
          <p:nvPr/>
        </p:nvSpPr>
        <p:spPr>
          <a:xfrm>
            <a:off x="552565" y="5025109"/>
            <a:ext cx="2103622" cy="345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xima Nova" charset="0"/>
                <a:ea typeface="Proxima Nova" charset="0"/>
                <a:cs typeface="Proxima Nova" charset="0"/>
              </a:defRPr>
            </a:lvl1pPr>
          </a:lstStyle>
          <a:p>
            <a:r>
              <a:rPr lang="en-US" sz="1800" b="0" dirty="0">
                <a:solidFill>
                  <a:schemeClr val="bg1"/>
                </a:solidFill>
                <a:latin typeface="Proxima Nova"/>
              </a:rPr>
              <a:t>Sameer </a:t>
            </a:r>
            <a:r>
              <a:rPr lang="en-US" sz="1800" b="0" dirty="0" err="1">
                <a:solidFill>
                  <a:schemeClr val="bg1"/>
                </a:solidFill>
                <a:latin typeface="Proxima Nova"/>
              </a:rPr>
              <a:t>Chougule</a:t>
            </a:r>
            <a:endParaRPr lang="en-US" sz="1800" b="0" dirty="0">
              <a:solidFill>
                <a:schemeClr val="bg1"/>
              </a:solidFill>
              <a:latin typeface="Proxima Nova"/>
            </a:endParaRPr>
          </a:p>
        </p:txBody>
      </p:sp>
      <p:sp>
        <p:nvSpPr>
          <p:cNvPr id="17" name="Title 1">
            <a:extLst/>
          </p:cNvPr>
          <p:cNvSpPr txBox="1">
            <a:spLocks/>
          </p:cNvSpPr>
          <p:nvPr/>
        </p:nvSpPr>
        <p:spPr>
          <a:xfrm>
            <a:off x="9543452" y="5445173"/>
            <a:ext cx="2335237" cy="345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xima Nova" charset="0"/>
                <a:ea typeface="Proxima Nova" charset="0"/>
                <a:cs typeface="Proxima Nova" charset="0"/>
              </a:defRPr>
            </a:lvl1pPr>
          </a:lstStyle>
          <a:p>
            <a:pPr algn="ctr"/>
            <a:r>
              <a:rPr lang="en-US" sz="1800" b="0" dirty="0">
                <a:solidFill>
                  <a:schemeClr val="bg1"/>
                </a:solidFill>
                <a:latin typeface="Proxima Nova"/>
              </a:rPr>
              <a:t>Namrata</a:t>
            </a:r>
            <a:r>
              <a:rPr lang="en-US" sz="1800" b="0" dirty="0">
                <a:solidFill>
                  <a:schemeClr val="tx1">
                    <a:lumMod val="65000"/>
                    <a:lumOff val="35000"/>
                  </a:schemeClr>
                </a:solidFill>
                <a:latin typeface="Proxima Nova"/>
              </a:rPr>
              <a:t> </a:t>
            </a:r>
            <a:r>
              <a:rPr lang="en-US" sz="1800" b="0" dirty="0" err="1">
                <a:solidFill>
                  <a:schemeClr val="bg1"/>
                </a:solidFill>
                <a:latin typeface="Proxima Nova"/>
              </a:rPr>
              <a:t>Awate</a:t>
            </a:r>
            <a:endParaRPr lang="en-US" sz="1800" b="0" dirty="0">
              <a:solidFill>
                <a:schemeClr val="bg1"/>
              </a:solidFill>
              <a:latin typeface="Proxima Nova"/>
            </a:endParaRPr>
          </a:p>
        </p:txBody>
      </p:sp>
      <p:sp>
        <p:nvSpPr>
          <p:cNvPr id="18" name="Title 1">
            <a:extLst/>
          </p:cNvPr>
          <p:cNvSpPr txBox="1">
            <a:spLocks/>
          </p:cNvSpPr>
          <p:nvPr/>
        </p:nvSpPr>
        <p:spPr>
          <a:xfrm>
            <a:off x="6520229" y="5229380"/>
            <a:ext cx="2498188" cy="345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xima Nova" charset="0"/>
                <a:ea typeface="Proxima Nova" charset="0"/>
                <a:cs typeface="Proxima Nova" charset="0"/>
              </a:defRPr>
            </a:lvl1pPr>
          </a:lstStyle>
          <a:p>
            <a:pPr algn="ctr"/>
            <a:r>
              <a:rPr lang="en-US" sz="1800" b="0" dirty="0">
                <a:solidFill>
                  <a:schemeClr val="bg1"/>
                </a:solidFill>
                <a:latin typeface="Proxima Nova"/>
              </a:rPr>
              <a:t>Prasad</a:t>
            </a:r>
            <a:r>
              <a:rPr lang="en-US" sz="1800" b="0" dirty="0">
                <a:solidFill>
                  <a:schemeClr val="tx1">
                    <a:lumMod val="65000"/>
                    <a:lumOff val="35000"/>
                  </a:schemeClr>
                </a:solidFill>
                <a:latin typeface="Proxima Nova"/>
              </a:rPr>
              <a:t> </a:t>
            </a:r>
            <a:r>
              <a:rPr lang="en-US" sz="1800" b="0" dirty="0" err="1">
                <a:solidFill>
                  <a:schemeClr val="bg1"/>
                </a:solidFill>
                <a:latin typeface="Proxima Nova"/>
              </a:rPr>
              <a:t>Khandekar</a:t>
            </a:r>
            <a:endParaRPr lang="en-US" sz="1800" b="0" dirty="0">
              <a:solidFill>
                <a:schemeClr val="bg1"/>
              </a:solidFill>
              <a:latin typeface="Proxima Nova"/>
            </a:endParaRPr>
          </a:p>
        </p:txBody>
      </p:sp>
      <p:sp>
        <p:nvSpPr>
          <p:cNvPr id="19" name="Title 1">
            <a:extLst/>
          </p:cNvPr>
          <p:cNvSpPr txBox="1">
            <a:spLocks/>
          </p:cNvSpPr>
          <p:nvPr/>
        </p:nvSpPr>
        <p:spPr>
          <a:xfrm>
            <a:off x="3747975" y="4314560"/>
            <a:ext cx="2433040" cy="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xima Nova" charset="0"/>
                <a:ea typeface="Proxima Nova" charset="0"/>
                <a:cs typeface="Proxima Nova" charset="0"/>
              </a:defRPr>
            </a:lvl1pPr>
          </a:lstStyle>
          <a:p>
            <a:pPr algn="ctr"/>
            <a:r>
              <a:rPr lang="en-US" sz="1800" b="0" dirty="0" err="1">
                <a:solidFill>
                  <a:schemeClr val="bg1"/>
                </a:solidFill>
                <a:latin typeface="Proxima Nova"/>
              </a:rPr>
              <a:t>Vishakha</a:t>
            </a:r>
            <a:r>
              <a:rPr lang="en-US" sz="1800" b="0" dirty="0">
                <a:solidFill>
                  <a:schemeClr val="tx1">
                    <a:lumMod val="65000"/>
                    <a:lumOff val="35000"/>
                  </a:schemeClr>
                </a:solidFill>
                <a:latin typeface="Proxima Nova"/>
              </a:rPr>
              <a:t> </a:t>
            </a:r>
            <a:r>
              <a:rPr lang="en-US" sz="1800" b="0" dirty="0" err="1">
                <a:solidFill>
                  <a:schemeClr val="bg1"/>
                </a:solidFill>
                <a:latin typeface="Proxima Nova"/>
              </a:rPr>
              <a:t>Subedar</a:t>
            </a:r>
            <a:endParaRPr lang="en-US" sz="1800" b="0" dirty="0">
              <a:solidFill>
                <a:schemeClr val="bg1"/>
              </a:solidFill>
              <a:latin typeface="Proxima Nova"/>
            </a:endParaRPr>
          </a:p>
        </p:txBody>
      </p:sp>
    </p:spTree>
    <p:extLst>
      <p:ext uri="{BB962C8B-B14F-4D97-AF65-F5344CB8AC3E}">
        <p14:creationId xmlns:p14="http://schemas.microsoft.com/office/powerpoint/2010/main" val="32334148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50"/>
                                        <p:tgtEl>
                                          <p:spTgt spid="12"/>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250"/>
                                        <p:tgtEl>
                                          <p:spTgt spid="13"/>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250"/>
                                        <p:tgtEl>
                                          <p:spTgt spid="15"/>
                                        </p:tgtEl>
                                      </p:cBhvr>
                                    </p:animEffect>
                                  </p:childTnLst>
                                </p:cTn>
                              </p:par>
                            </p:childTnLst>
                          </p:cTn>
                        </p:par>
                        <p:par>
                          <p:cTn id="20" fill="hold">
                            <p:stCondLst>
                              <p:cond delay="125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250"/>
                                        <p:tgtEl>
                                          <p:spTgt spid="14"/>
                                        </p:tgtEl>
                                      </p:cBhvr>
                                    </p:animEffect>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anim calcmode="lin" valueType="num">
                                      <p:cBhvr>
                                        <p:cTn id="28" dur="250" fill="hold"/>
                                        <p:tgtEl>
                                          <p:spTgt spid="8"/>
                                        </p:tgtEl>
                                        <p:attrNameLst>
                                          <p:attrName>ppt_x</p:attrName>
                                        </p:attrNameLst>
                                      </p:cBhvr>
                                      <p:tavLst>
                                        <p:tav tm="0">
                                          <p:val>
                                            <p:strVal val="#ppt_x"/>
                                          </p:val>
                                        </p:tav>
                                        <p:tav tm="100000">
                                          <p:val>
                                            <p:strVal val="#ppt_x"/>
                                          </p:val>
                                        </p:tav>
                                      </p:tavLst>
                                    </p:anim>
                                    <p:anim calcmode="lin" valueType="num">
                                      <p:cBhvr>
                                        <p:cTn id="29" dur="25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75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anim calcmode="lin" valueType="num">
                                      <p:cBhvr>
                                        <p:cTn id="34" dur="250" fill="hold"/>
                                        <p:tgtEl>
                                          <p:spTgt spid="16"/>
                                        </p:tgtEl>
                                        <p:attrNameLst>
                                          <p:attrName>ppt_x</p:attrName>
                                        </p:attrNameLst>
                                      </p:cBhvr>
                                      <p:tavLst>
                                        <p:tav tm="0">
                                          <p:val>
                                            <p:strVal val="#ppt_x"/>
                                          </p:val>
                                        </p:tav>
                                        <p:tav tm="100000">
                                          <p:val>
                                            <p:strVal val="#ppt_x"/>
                                          </p:val>
                                        </p:tav>
                                      </p:tavLst>
                                    </p:anim>
                                    <p:anim calcmode="lin" valueType="num">
                                      <p:cBhvr>
                                        <p:cTn id="35" dur="25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anim calcmode="lin" valueType="num">
                                      <p:cBhvr>
                                        <p:cTn id="40" dur="250" fill="hold"/>
                                        <p:tgtEl>
                                          <p:spTgt spid="9"/>
                                        </p:tgtEl>
                                        <p:attrNameLst>
                                          <p:attrName>ppt_x</p:attrName>
                                        </p:attrNameLst>
                                      </p:cBhvr>
                                      <p:tavLst>
                                        <p:tav tm="0">
                                          <p:val>
                                            <p:strVal val="#ppt_x"/>
                                          </p:val>
                                        </p:tav>
                                        <p:tav tm="100000">
                                          <p:val>
                                            <p:strVal val="#ppt_x"/>
                                          </p:val>
                                        </p:tav>
                                      </p:tavLst>
                                    </p:anim>
                                    <p:anim calcmode="lin" valueType="num">
                                      <p:cBhvr>
                                        <p:cTn id="41" dur="25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225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anim calcmode="lin" valueType="num">
                                      <p:cBhvr>
                                        <p:cTn id="46" dur="250" fill="hold"/>
                                        <p:tgtEl>
                                          <p:spTgt spid="19"/>
                                        </p:tgtEl>
                                        <p:attrNameLst>
                                          <p:attrName>ppt_x</p:attrName>
                                        </p:attrNameLst>
                                      </p:cBhvr>
                                      <p:tavLst>
                                        <p:tav tm="0">
                                          <p:val>
                                            <p:strVal val="#ppt_x"/>
                                          </p:val>
                                        </p:tav>
                                        <p:tav tm="100000">
                                          <p:val>
                                            <p:strVal val="#ppt_x"/>
                                          </p:val>
                                        </p:tav>
                                      </p:tavLst>
                                    </p:anim>
                                    <p:anim calcmode="lin" valueType="num">
                                      <p:cBhvr>
                                        <p:cTn id="47" dur="25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42"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50"/>
                                        <p:tgtEl>
                                          <p:spTgt spid="10"/>
                                        </p:tgtEl>
                                      </p:cBhvr>
                                    </p:animEffect>
                                    <p:anim calcmode="lin" valueType="num">
                                      <p:cBhvr>
                                        <p:cTn id="52" dur="250" fill="hold"/>
                                        <p:tgtEl>
                                          <p:spTgt spid="10"/>
                                        </p:tgtEl>
                                        <p:attrNameLst>
                                          <p:attrName>ppt_x</p:attrName>
                                        </p:attrNameLst>
                                      </p:cBhvr>
                                      <p:tavLst>
                                        <p:tav tm="0">
                                          <p:val>
                                            <p:strVal val="#ppt_x"/>
                                          </p:val>
                                        </p:tav>
                                        <p:tav tm="100000">
                                          <p:val>
                                            <p:strVal val="#ppt_x"/>
                                          </p:val>
                                        </p:tav>
                                      </p:tavLst>
                                    </p:anim>
                                    <p:anim calcmode="lin" valueType="num">
                                      <p:cBhvr>
                                        <p:cTn id="53" dur="25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2750"/>
                            </p:stCondLst>
                            <p:childTnLst>
                              <p:par>
                                <p:cTn id="55" presetID="42"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50"/>
                                        <p:tgtEl>
                                          <p:spTgt spid="18"/>
                                        </p:tgtEl>
                                      </p:cBhvr>
                                    </p:animEffect>
                                    <p:anim calcmode="lin" valueType="num">
                                      <p:cBhvr>
                                        <p:cTn id="58" dur="250" fill="hold"/>
                                        <p:tgtEl>
                                          <p:spTgt spid="18"/>
                                        </p:tgtEl>
                                        <p:attrNameLst>
                                          <p:attrName>ppt_x</p:attrName>
                                        </p:attrNameLst>
                                      </p:cBhvr>
                                      <p:tavLst>
                                        <p:tav tm="0">
                                          <p:val>
                                            <p:strVal val="#ppt_x"/>
                                          </p:val>
                                        </p:tav>
                                        <p:tav tm="100000">
                                          <p:val>
                                            <p:strVal val="#ppt_x"/>
                                          </p:val>
                                        </p:tav>
                                      </p:tavLst>
                                    </p:anim>
                                    <p:anim calcmode="lin" valueType="num">
                                      <p:cBhvr>
                                        <p:cTn id="59" dur="250" fill="hold"/>
                                        <p:tgtEl>
                                          <p:spTgt spid="18"/>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50"/>
                                        <p:tgtEl>
                                          <p:spTgt spid="11"/>
                                        </p:tgtEl>
                                      </p:cBhvr>
                                    </p:animEffect>
                                    <p:anim calcmode="lin" valueType="num">
                                      <p:cBhvr>
                                        <p:cTn id="64" dur="250" fill="hold"/>
                                        <p:tgtEl>
                                          <p:spTgt spid="11"/>
                                        </p:tgtEl>
                                        <p:attrNameLst>
                                          <p:attrName>ppt_x</p:attrName>
                                        </p:attrNameLst>
                                      </p:cBhvr>
                                      <p:tavLst>
                                        <p:tav tm="0">
                                          <p:val>
                                            <p:strVal val="#ppt_x"/>
                                          </p:val>
                                        </p:tav>
                                        <p:tav tm="100000">
                                          <p:val>
                                            <p:strVal val="#ppt_x"/>
                                          </p:val>
                                        </p:tav>
                                      </p:tavLst>
                                    </p:anim>
                                    <p:anim calcmode="lin" valueType="num">
                                      <p:cBhvr>
                                        <p:cTn id="65" dur="250" fill="hold"/>
                                        <p:tgtEl>
                                          <p:spTgt spid="11"/>
                                        </p:tgtEl>
                                        <p:attrNameLst>
                                          <p:attrName>ppt_y</p:attrName>
                                        </p:attrNameLst>
                                      </p:cBhvr>
                                      <p:tavLst>
                                        <p:tav tm="0">
                                          <p:val>
                                            <p:strVal val="#ppt_y+.1"/>
                                          </p:val>
                                        </p:tav>
                                        <p:tav tm="100000">
                                          <p:val>
                                            <p:strVal val="#ppt_y"/>
                                          </p:val>
                                        </p:tav>
                                      </p:tavLst>
                                    </p:anim>
                                  </p:childTnLst>
                                </p:cTn>
                              </p:par>
                            </p:childTnLst>
                          </p:cTn>
                        </p:par>
                        <p:par>
                          <p:cTn id="66" fill="hold">
                            <p:stCondLst>
                              <p:cond delay="3250"/>
                            </p:stCondLst>
                            <p:childTnLst>
                              <p:par>
                                <p:cTn id="67" presetID="42" presetClass="entr" presetSubtype="0"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250"/>
                                        <p:tgtEl>
                                          <p:spTgt spid="17"/>
                                        </p:tgtEl>
                                      </p:cBhvr>
                                    </p:animEffect>
                                    <p:anim calcmode="lin" valueType="num">
                                      <p:cBhvr>
                                        <p:cTn id="70" dur="250" fill="hold"/>
                                        <p:tgtEl>
                                          <p:spTgt spid="17"/>
                                        </p:tgtEl>
                                        <p:attrNameLst>
                                          <p:attrName>ppt_x</p:attrName>
                                        </p:attrNameLst>
                                      </p:cBhvr>
                                      <p:tavLst>
                                        <p:tav tm="0">
                                          <p:val>
                                            <p:strVal val="#ppt_x"/>
                                          </p:val>
                                        </p:tav>
                                        <p:tav tm="100000">
                                          <p:val>
                                            <p:strVal val="#ppt_x"/>
                                          </p:val>
                                        </p:tav>
                                      </p:tavLst>
                                    </p:anim>
                                    <p:anim calcmode="lin" valueType="num">
                                      <p:cBhvr>
                                        <p:cTn id="71"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animBg="1"/>
      <p:bldP spid="12" grpId="0" animBg="1"/>
      <p:bldP spid="6"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6" name="Title 5">
            <a:extLst>
              <a:ext uri="{FF2B5EF4-FFF2-40B4-BE49-F238E27FC236}">
                <a16:creationId xmlns:a16="http://schemas.microsoft.com/office/drawing/2014/main" xmlns="" id="{35B6EC4E-D931-4DAB-AA64-E5B59B3280AB}"/>
              </a:ext>
            </a:extLst>
          </p:cNvPr>
          <p:cNvSpPr>
            <a:spLocks noGrp="1"/>
          </p:cNvSpPr>
          <p:nvPr>
            <p:ph type="title"/>
          </p:nvPr>
        </p:nvSpPr>
        <p:spPr/>
        <p:txBody>
          <a:bodyPr>
            <a:normAutofit/>
          </a:bodyPr>
          <a:lstStyle/>
          <a:p>
            <a:r>
              <a:rPr lang="en-US" b="1" dirty="0" err="1"/>
              <a:t>Maharashtrachi</a:t>
            </a:r>
            <a:r>
              <a:rPr lang="en-US" b="1" dirty="0"/>
              <a:t> </a:t>
            </a:r>
            <a:r>
              <a:rPr lang="en-US" b="1" dirty="0" err="1" smtClean="0"/>
              <a:t>Hasya</a:t>
            </a:r>
            <a:r>
              <a:rPr lang="en-US" b="1" dirty="0" smtClean="0"/>
              <a:t> </a:t>
            </a:r>
            <a:r>
              <a:rPr lang="en-US" b="1" dirty="0" err="1"/>
              <a:t>J</a:t>
            </a:r>
            <a:r>
              <a:rPr lang="en-US" b="1" dirty="0" err="1" smtClean="0"/>
              <a:t>atra</a:t>
            </a:r>
            <a:endParaRPr lang="en-US" b="1" dirty="0"/>
          </a:p>
        </p:txBody>
      </p:sp>
      <p:sp>
        <p:nvSpPr>
          <p:cNvPr id="3" name="Picture Placeholder 2"/>
          <p:cNvSpPr>
            <a:spLocks noGrp="1"/>
          </p:cNvSpPr>
          <p:nvPr>
            <p:ph type="pic" sz="quarter" idx="14"/>
          </p:nvPr>
        </p:nvSpPr>
        <p:spPr/>
      </p:sp>
      <p:pic>
        <p:nvPicPr>
          <p:cNvPr id="20" name="Picture 2" descr="C:\Users\Pronet\Desktop\sony show\11 sailu.jpg"/>
          <p:cNvPicPr>
            <a:picLocks noChangeAspect="1" noChangeArrowheads="1"/>
          </p:cNvPicPr>
          <p:nvPr/>
        </p:nvPicPr>
        <p:blipFill rotWithShape="1">
          <a:blip r:embed="rId3"/>
          <a:srcRect t="12918" r="9715"/>
          <a:stretch/>
        </p:blipFill>
        <p:spPr bwMode="auto">
          <a:xfrm rot="246523">
            <a:off x="3779649" y="5602793"/>
            <a:ext cx="1058790" cy="1290977"/>
          </a:xfrm>
          <a:prstGeom prst="rect">
            <a:avLst/>
          </a:prstGeom>
          <a:noFill/>
        </p:spPr>
      </p:pic>
      <p:pic>
        <p:nvPicPr>
          <p:cNvPr id="21" name="Picture 2"/>
          <p:cNvPicPr>
            <a:picLocks noChangeAspect="1" noChangeArrowheads="1"/>
          </p:cNvPicPr>
          <p:nvPr/>
        </p:nvPicPr>
        <p:blipFill rotWithShape="1">
          <a:blip r:embed="rId4"/>
          <a:srcRect l="15796" t="7647" r="24897" b="46082"/>
          <a:stretch/>
        </p:blipFill>
        <p:spPr bwMode="auto">
          <a:xfrm>
            <a:off x="2612562" y="5619205"/>
            <a:ext cx="1140570" cy="1336917"/>
          </a:xfrm>
          <a:prstGeom prst="rect">
            <a:avLst/>
          </a:prstGeom>
          <a:noFill/>
          <a:ln w="9525">
            <a:noFill/>
            <a:miter lim="800000"/>
            <a:headEnd/>
            <a:tailEnd/>
          </a:ln>
          <a:effectLst/>
        </p:spPr>
      </p:pic>
      <p:pic>
        <p:nvPicPr>
          <p:cNvPr id="22" name="Picture 2" descr="C:\Users\Pronet\Desktop\sony show\12 mahendr.jpg"/>
          <p:cNvPicPr>
            <a:picLocks noChangeAspect="1" noChangeArrowheads="1"/>
          </p:cNvPicPr>
          <p:nvPr/>
        </p:nvPicPr>
        <p:blipFill>
          <a:blip r:embed="rId5"/>
          <a:srcRect/>
          <a:stretch>
            <a:fillRect/>
          </a:stretch>
        </p:blipFill>
        <p:spPr bwMode="auto">
          <a:xfrm rot="21211862">
            <a:off x="2098602" y="3440140"/>
            <a:ext cx="1224539" cy="1234612"/>
          </a:xfrm>
          <a:prstGeom prst="rect">
            <a:avLst/>
          </a:prstGeom>
          <a:noFill/>
        </p:spPr>
      </p:pic>
      <p:pic>
        <p:nvPicPr>
          <p:cNvPr id="23" name="Picture 2" descr="C:\Users\Pronet\Desktop\sony show\5 akshay.jpg"/>
          <p:cNvPicPr>
            <a:picLocks noChangeAspect="1" noChangeArrowheads="1"/>
          </p:cNvPicPr>
          <p:nvPr/>
        </p:nvPicPr>
        <p:blipFill rotWithShape="1">
          <a:blip r:embed="rId6"/>
          <a:srcRect l="24070" t="9886"/>
          <a:stretch/>
        </p:blipFill>
        <p:spPr bwMode="auto">
          <a:xfrm rot="698432">
            <a:off x="970379" y="3282946"/>
            <a:ext cx="1143673" cy="1356660"/>
          </a:xfrm>
          <a:prstGeom prst="rect">
            <a:avLst/>
          </a:prstGeom>
          <a:noFill/>
        </p:spPr>
      </p:pic>
      <p:pic>
        <p:nvPicPr>
          <p:cNvPr id="24" name="Picture 2" descr="C:\Users\Pronet\Desktop\sony show\17 rohit.jpg"/>
          <p:cNvPicPr>
            <a:picLocks noChangeAspect="1" noChangeArrowheads="1"/>
          </p:cNvPicPr>
          <p:nvPr/>
        </p:nvPicPr>
        <p:blipFill rotWithShape="1">
          <a:blip r:embed="rId7"/>
          <a:srcRect l="8970" t="14795"/>
          <a:stretch/>
        </p:blipFill>
        <p:spPr bwMode="auto">
          <a:xfrm rot="782999">
            <a:off x="2223820" y="2140820"/>
            <a:ext cx="1053942" cy="1295304"/>
          </a:xfrm>
          <a:prstGeom prst="rect">
            <a:avLst/>
          </a:prstGeom>
          <a:noFill/>
        </p:spPr>
      </p:pic>
      <p:pic>
        <p:nvPicPr>
          <p:cNvPr id="25" name="Picture 2" descr="C:\Users\Pronet\Desktop\sony show\20 trupti.jpg"/>
          <p:cNvPicPr>
            <a:picLocks noChangeAspect="1" noChangeArrowheads="1"/>
          </p:cNvPicPr>
          <p:nvPr/>
        </p:nvPicPr>
        <p:blipFill>
          <a:blip r:embed="rId8"/>
          <a:srcRect/>
          <a:stretch>
            <a:fillRect/>
          </a:stretch>
        </p:blipFill>
        <p:spPr bwMode="auto">
          <a:xfrm rot="20801948">
            <a:off x="1023387" y="2161631"/>
            <a:ext cx="1211119" cy="1211119"/>
          </a:xfrm>
          <a:prstGeom prst="rect">
            <a:avLst/>
          </a:prstGeom>
          <a:noFill/>
        </p:spPr>
      </p:pic>
      <p:pic>
        <p:nvPicPr>
          <p:cNvPr id="26" name="Picture 2" descr="C:\Users\Pronet\Desktop\sony show\15 rasika.jpg"/>
          <p:cNvPicPr>
            <a:picLocks noChangeAspect="1" noChangeArrowheads="1"/>
          </p:cNvPicPr>
          <p:nvPr/>
        </p:nvPicPr>
        <p:blipFill>
          <a:blip r:embed="rId9"/>
          <a:srcRect/>
          <a:stretch>
            <a:fillRect/>
          </a:stretch>
        </p:blipFill>
        <p:spPr bwMode="auto">
          <a:xfrm rot="20865106">
            <a:off x="3308616" y="2136300"/>
            <a:ext cx="1117705" cy="1272521"/>
          </a:xfrm>
          <a:prstGeom prst="rect">
            <a:avLst/>
          </a:prstGeom>
          <a:noFill/>
        </p:spPr>
      </p:pic>
      <p:pic>
        <p:nvPicPr>
          <p:cNvPr id="27" name="Picture 2" descr="C:\Users\Pronet\Desktop\sony show\13 nitin jadhav.jpg"/>
          <p:cNvPicPr>
            <a:picLocks noChangeAspect="1" noChangeArrowheads="1"/>
          </p:cNvPicPr>
          <p:nvPr/>
        </p:nvPicPr>
        <p:blipFill rotWithShape="1">
          <a:blip r:embed="rId10"/>
          <a:srcRect t="16383" r="6954"/>
          <a:stretch/>
        </p:blipFill>
        <p:spPr bwMode="auto">
          <a:xfrm rot="252868">
            <a:off x="3336021" y="3385485"/>
            <a:ext cx="1340905" cy="1204435"/>
          </a:xfrm>
          <a:prstGeom prst="rect">
            <a:avLst/>
          </a:prstGeom>
          <a:noFill/>
        </p:spPr>
      </p:pic>
      <p:pic>
        <p:nvPicPr>
          <p:cNvPr id="28" name="Picture 2" descr="C:\Users\Pronet\Desktop\sony show\18 manmeet.jpg"/>
          <p:cNvPicPr>
            <a:picLocks noChangeAspect="1" noChangeArrowheads="1"/>
          </p:cNvPicPr>
          <p:nvPr/>
        </p:nvPicPr>
        <p:blipFill rotWithShape="1">
          <a:blip r:embed="rId11"/>
          <a:srcRect t="21100" r="31064" b="18646"/>
          <a:stretch/>
        </p:blipFill>
        <p:spPr bwMode="auto">
          <a:xfrm rot="21113440">
            <a:off x="707215" y="4521444"/>
            <a:ext cx="1393886" cy="1184961"/>
          </a:xfrm>
          <a:prstGeom prst="rect">
            <a:avLst/>
          </a:prstGeom>
          <a:noFill/>
        </p:spPr>
      </p:pic>
      <p:pic>
        <p:nvPicPr>
          <p:cNvPr id="29" name="Picture 2" descr="C:\Users\Pronet\Desktop\sony show\8 mayuri.jpg"/>
          <p:cNvPicPr>
            <a:picLocks noChangeAspect="1" noChangeArrowheads="1"/>
          </p:cNvPicPr>
          <p:nvPr/>
        </p:nvPicPr>
        <p:blipFill rotWithShape="1">
          <a:blip r:embed="rId12"/>
          <a:srcRect r="11621"/>
          <a:stretch/>
        </p:blipFill>
        <p:spPr bwMode="auto">
          <a:xfrm rot="1003551">
            <a:off x="1851714" y="4454257"/>
            <a:ext cx="1497300" cy="1127687"/>
          </a:xfrm>
          <a:prstGeom prst="rect">
            <a:avLst/>
          </a:prstGeom>
          <a:noFill/>
        </p:spPr>
      </p:pic>
      <p:pic>
        <p:nvPicPr>
          <p:cNvPr id="30" name="Picture 2" descr="C:\Users\Pronet\Desktop\sony show\14 aashutosh.jpg"/>
          <p:cNvPicPr>
            <a:picLocks noChangeAspect="1" noChangeArrowheads="1"/>
          </p:cNvPicPr>
          <p:nvPr/>
        </p:nvPicPr>
        <p:blipFill rotWithShape="1">
          <a:blip r:embed="rId13"/>
          <a:srcRect l="11762" t="7209" b="25189"/>
          <a:stretch/>
        </p:blipFill>
        <p:spPr bwMode="auto">
          <a:xfrm rot="20473127">
            <a:off x="3290526" y="4518034"/>
            <a:ext cx="1034171" cy="1191778"/>
          </a:xfrm>
          <a:prstGeom prst="rect">
            <a:avLst/>
          </a:prstGeom>
          <a:noFill/>
        </p:spPr>
      </p:pic>
      <p:pic>
        <p:nvPicPr>
          <p:cNvPr id="31" name="Picture 2" descr="C:\Users\Pronet\Desktop\sony show\16 omkar bhojane.jpg"/>
          <p:cNvPicPr>
            <a:picLocks noChangeAspect="1" noChangeArrowheads="1"/>
          </p:cNvPicPr>
          <p:nvPr/>
        </p:nvPicPr>
        <p:blipFill rotWithShape="1">
          <a:blip r:embed="rId14"/>
          <a:srcRect l="4435" r="5178" b="15559"/>
          <a:stretch/>
        </p:blipFill>
        <p:spPr bwMode="auto">
          <a:xfrm rot="21406056">
            <a:off x="4187449" y="4503915"/>
            <a:ext cx="1235790" cy="1220015"/>
          </a:xfrm>
          <a:prstGeom prst="rect">
            <a:avLst/>
          </a:prstGeom>
          <a:noFill/>
        </p:spPr>
      </p:pic>
      <p:pic>
        <p:nvPicPr>
          <p:cNvPr id="32" name="Picture 2" descr="C:\Users\Pronet\Desktop\sony show\6 rahul .jpg"/>
          <p:cNvPicPr>
            <a:picLocks noChangeAspect="1" noChangeArrowheads="1"/>
          </p:cNvPicPr>
          <p:nvPr/>
        </p:nvPicPr>
        <p:blipFill rotWithShape="1">
          <a:blip r:embed="rId15"/>
          <a:srcRect t="4203" r="1584" b="973"/>
          <a:stretch/>
        </p:blipFill>
        <p:spPr bwMode="auto">
          <a:xfrm rot="623206">
            <a:off x="4467255" y="3187283"/>
            <a:ext cx="961068" cy="1327351"/>
          </a:xfrm>
          <a:prstGeom prst="rect">
            <a:avLst/>
          </a:prstGeom>
          <a:noFill/>
        </p:spPr>
      </p:pic>
      <p:pic>
        <p:nvPicPr>
          <p:cNvPr id="33" name="Picture 2" descr="C:\Users\Pronet\Desktop\sony show\10 vanita.jpg"/>
          <p:cNvPicPr>
            <a:picLocks noChangeAspect="1" noChangeArrowheads="1"/>
          </p:cNvPicPr>
          <p:nvPr/>
        </p:nvPicPr>
        <p:blipFill>
          <a:blip r:embed="rId16"/>
          <a:srcRect/>
          <a:stretch>
            <a:fillRect/>
          </a:stretch>
        </p:blipFill>
        <p:spPr bwMode="auto">
          <a:xfrm rot="240907">
            <a:off x="4346286" y="2095422"/>
            <a:ext cx="1110133" cy="1102666"/>
          </a:xfrm>
          <a:prstGeom prst="rect">
            <a:avLst/>
          </a:prstGeom>
          <a:noFill/>
        </p:spPr>
      </p:pic>
      <p:pic>
        <p:nvPicPr>
          <p:cNvPr id="34" name="Picture 2" descr="C:\Users\Pronet\Desktop\sony show\7 ankit.jpg"/>
          <p:cNvPicPr>
            <a:picLocks noChangeAspect="1" noChangeArrowheads="1"/>
          </p:cNvPicPr>
          <p:nvPr/>
        </p:nvPicPr>
        <p:blipFill>
          <a:blip r:embed="rId17"/>
          <a:srcRect/>
          <a:stretch>
            <a:fillRect/>
          </a:stretch>
        </p:blipFill>
        <p:spPr bwMode="auto">
          <a:xfrm rot="20986168">
            <a:off x="1149727" y="5626349"/>
            <a:ext cx="1337270" cy="1338664"/>
          </a:xfrm>
          <a:prstGeom prst="rect">
            <a:avLst/>
          </a:prstGeom>
          <a:noFill/>
        </p:spPr>
      </p:pic>
      <p:sp>
        <p:nvSpPr>
          <p:cNvPr id="35" name="TextBox 34"/>
          <p:cNvSpPr txBox="1"/>
          <p:nvPr/>
        </p:nvSpPr>
        <p:spPr>
          <a:xfrm>
            <a:off x="6096000" y="2050448"/>
            <a:ext cx="6006904" cy="4585871"/>
          </a:xfrm>
          <a:prstGeom prst="rect">
            <a:avLst/>
          </a:prstGeom>
          <a:noFill/>
        </p:spPr>
        <p:txBody>
          <a:bodyPr wrap="square" rtlCol="0">
            <a:spAutoFit/>
          </a:bodyPr>
          <a:lstStyle/>
          <a:p>
            <a:r>
              <a:rPr lang="en-US" b="1" dirty="0" smtClean="0">
                <a:solidFill>
                  <a:schemeClr val="tx1">
                    <a:lumMod val="75000"/>
                  </a:schemeClr>
                </a:solidFill>
                <a:latin typeface="+mj-lt"/>
                <a:ea typeface="Proxima Nova" charset="0"/>
                <a:cs typeface="Proxima Nova" charset="0"/>
              </a:rPr>
              <a:t>    </a:t>
            </a:r>
            <a:r>
              <a:rPr lang="en-US" sz="2800" b="1" dirty="0" smtClean="0">
                <a:solidFill>
                  <a:schemeClr val="accent1"/>
                </a:solidFill>
                <a:latin typeface="+mj-lt"/>
                <a:ea typeface="Proxima Nova" charset="0"/>
                <a:cs typeface="Proxima Nova" charset="0"/>
              </a:rPr>
              <a:t>Concept</a:t>
            </a:r>
            <a:endParaRPr lang="en-US" sz="2800" b="1" dirty="0">
              <a:solidFill>
                <a:schemeClr val="accent1"/>
              </a:solidFill>
              <a:latin typeface="+mj-lt"/>
              <a:ea typeface="Proxima Nova" charset="0"/>
              <a:cs typeface="Proxima Nova" charset="0"/>
            </a:endParaRPr>
          </a:p>
          <a:p>
            <a:pPr marL="285750" indent="-285750">
              <a:buFont typeface="Arial" panose="020B0604020202020204" pitchFamily="34" charset="0"/>
              <a:buChar char="•"/>
            </a:pPr>
            <a:r>
              <a:rPr lang="en-US" sz="1600" dirty="0">
                <a:solidFill>
                  <a:schemeClr val="tx1">
                    <a:lumMod val="75000"/>
                  </a:schemeClr>
                </a:solidFill>
                <a:latin typeface="+mj-lt"/>
                <a:ea typeface="Proxima Nova" charset="0"/>
                <a:cs typeface="Proxima Nova" charset="0"/>
              </a:rPr>
              <a:t>Standup comedy though an old form of entertainment has now caught fancy of the audience and is mushrooming</a:t>
            </a:r>
          </a:p>
          <a:p>
            <a:pPr marL="285750" indent="-285750">
              <a:buFont typeface="Arial" panose="020B0604020202020204" pitchFamily="34" charset="0"/>
              <a:buChar char="•"/>
            </a:pPr>
            <a:endParaRPr lang="en-US" sz="1600" dirty="0">
              <a:solidFill>
                <a:schemeClr val="tx1">
                  <a:lumMod val="75000"/>
                </a:schemeClr>
              </a:solidFill>
              <a:latin typeface="+mj-lt"/>
              <a:ea typeface="Proxima Nova" charset="0"/>
              <a:cs typeface="Proxima Nova" charset="0"/>
            </a:endParaRPr>
          </a:p>
          <a:p>
            <a:pPr marL="285750" indent="-285750">
              <a:buFont typeface="Arial" panose="020B0604020202020204" pitchFamily="34" charset="0"/>
              <a:buChar char="•"/>
            </a:pPr>
            <a:r>
              <a:rPr lang="en-US" sz="1600" dirty="0" err="1">
                <a:solidFill>
                  <a:schemeClr val="tx1">
                    <a:lumMod val="75000"/>
                  </a:schemeClr>
                </a:solidFill>
                <a:latin typeface="+mj-lt"/>
                <a:ea typeface="Proxima Nova" charset="0"/>
                <a:cs typeface="Proxima Nova" charset="0"/>
              </a:rPr>
              <a:t>Hasya</a:t>
            </a:r>
            <a:r>
              <a:rPr lang="en-US" sz="1600" dirty="0">
                <a:solidFill>
                  <a:schemeClr val="tx1">
                    <a:lumMod val="75000"/>
                  </a:schemeClr>
                </a:solidFill>
                <a:latin typeface="+mj-lt"/>
                <a:ea typeface="Proxima Nova" charset="0"/>
                <a:cs typeface="Proxima Nova" charset="0"/>
              </a:rPr>
              <a:t> </a:t>
            </a:r>
            <a:r>
              <a:rPr lang="en-US" sz="1600" dirty="0" err="1">
                <a:solidFill>
                  <a:schemeClr val="tx1">
                    <a:lumMod val="75000"/>
                  </a:schemeClr>
                </a:solidFill>
                <a:latin typeface="+mj-lt"/>
                <a:ea typeface="Proxima Nova" charset="0"/>
                <a:cs typeface="Proxima Nova" charset="0"/>
              </a:rPr>
              <a:t>J</a:t>
            </a:r>
            <a:r>
              <a:rPr lang="en-US" sz="1600" dirty="0" err="1" smtClean="0">
                <a:solidFill>
                  <a:schemeClr val="tx1">
                    <a:lumMod val="75000"/>
                  </a:schemeClr>
                </a:solidFill>
                <a:latin typeface="+mj-lt"/>
                <a:ea typeface="Proxima Nova" charset="0"/>
                <a:cs typeface="Proxima Nova" charset="0"/>
              </a:rPr>
              <a:t>atra</a:t>
            </a:r>
            <a:r>
              <a:rPr lang="en-US" sz="1600" dirty="0" smtClean="0">
                <a:solidFill>
                  <a:schemeClr val="tx1">
                    <a:lumMod val="75000"/>
                  </a:schemeClr>
                </a:solidFill>
                <a:latin typeface="+mj-lt"/>
                <a:ea typeface="Proxima Nova" charset="0"/>
                <a:cs typeface="Proxima Nova" charset="0"/>
              </a:rPr>
              <a:t>  </a:t>
            </a:r>
            <a:r>
              <a:rPr lang="en-US" sz="1600" dirty="0">
                <a:solidFill>
                  <a:schemeClr val="tx1">
                    <a:lumMod val="75000"/>
                  </a:schemeClr>
                </a:solidFill>
                <a:latin typeface="+mj-lt"/>
                <a:ea typeface="Proxima Nova" charset="0"/>
                <a:cs typeface="Proxima Nova" charset="0"/>
              </a:rPr>
              <a:t>is a melting pot of comedians from all parts of Maharashtra representing diverse dialects and lifestyle</a:t>
            </a:r>
          </a:p>
          <a:p>
            <a:pPr marL="285750" indent="-285750">
              <a:buFont typeface="Arial" panose="020B0604020202020204" pitchFamily="34" charset="0"/>
              <a:buChar char="•"/>
            </a:pPr>
            <a:endParaRPr lang="en-US" sz="1600" dirty="0">
              <a:solidFill>
                <a:schemeClr val="tx1">
                  <a:lumMod val="75000"/>
                </a:schemeClr>
              </a:solidFill>
              <a:latin typeface="+mj-lt"/>
              <a:ea typeface="Proxima Nova" charset="0"/>
              <a:cs typeface="Proxima Nova" charset="0"/>
            </a:endParaRPr>
          </a:p>
          <a:p>
            <a:pPr marL="285750" indent="-285750">
              <a:buFont typeface="Arial" panose="020B0604020202020204" pitchFamily="34" charset="0"/>
              <a:buChar char="•"/>
            </a:pPr>
            <a:r>
              <a:rPr lang="en-US" sz="1600" dirty="0">
                <a:solidFill>
                  <a:schemeClr val="tx1">
                    <a:lumMod val="75000"/>
                  </a:schemeClr>
                </a:solidFill>
                <a:latin typeface="+mj-lt"/>
                <a:ea typeface="Proxima Nova" charset="0"/>
                <a:cs typeface="Proxima Nova" charset="0"/>
              </a:rPr>
              <a:t>The participants are known faces and audience love them for their comic timing. </a:t>
            </a:r>
          </a:p>
          <a:p>
            <a:pPr marL="285750" indent="-285750">
              <a:buFont typeface="Arial" panose="020B0604020202020204" pitchFamily="34" charset="0"/>
              <a:buChar char="•"/>
            </a:pPr>
            <a:endParaRPr lang="en-US" sz="1600" dirty="0">
              <a:solidFill>
                <a:schemeClr val="tx1">
                  <a:lumMod val="75000"/>
                </a:schemeClr>
              </a:solidFill>
              <a:latin typeface="+mj-lt"/>
              <a:ea typeface="Proxima Nova" charset="0"/>
              <a:cs typeface="Proxima Nova" charset="0"/>
            </a:endParaRPr>
          </a:p>
          <a:p>
            <a:pPr marL="285750" indent="-285750">
              <a:buFont typeface="Arial" panose="020B0604020202020204" pitchFamily="34" charset="0"/>
              <a:buChar char="•"/>
            </a:pPr>
            <a:r>
              <a:rPr lang="en-US" sz="1600" dirty="0" err="1">
                <a:solidFill>
                  <a:schemeClr val="tx1">
                    <a:lumMod val="75000"/>
                  </a:schemeClr>
                </a:solidFill>
                <a:latin typeface="+mj-lt"/>
                <a:ea typeface="Proxima Nova" charset="0"/>
                <a:cs typeface="Proxima Nova" charset="0"/>
              </a:rPr>
              <a:t>Hasya</a:t>
            </a:r>
            <a:r>
              <a:rPr lang="en-US" sz="1600" dirty="0">
                <a:solidFill>
                  <a:schemeClr val="tx1">
                    <a:lumMod val="75000"/>
                  </a:schemeClr>
                </a:solidFill>
                <a:latin typeface="+mj-lt"/>
                <a:ea typeface="Proxima Nova" charset="0"/>
                <a:cs typeface="Proxima Nova" charset="0"/>
              </a:rPr>
              <a:t> </a:t>
            </a:r>
            <a:r>
              <a:rPr lang="en-US" sz="1600" dirty="0" err="1">
                <a:solidFill>
                  <a:schemeClr val="tx1">
                    <a:lumMod val="75000"/>
                  </a:schemeClr>
                </a:solidFill>
                <a:latin typeface="+mj-lt"/>
                <a:ea typeface="Proxima Nova" charset="0"/>
                <a:cs typeface="Proxima Nova" charset="0"/>
              </a:rPr>
              <a:t>J</a:t>
            </a:r>
            <a:r>
              <a:rPr lang="en-US" sz="1600" dirty="0" err="1" smtClean="0">
                <a:solidFill>
                  <a:schemeClr val="tx1">
                    <a:lumMod val="75000"/>
                  </a:schemeClr>
                </a:solidFill>
                <a:latin typeface="+mj-lt"/>
                <a:ea typeface="Proxima Nova" charset="0"/>
                <a:cs typeface="Proxima Nova" charset="0"/>
              </a:rPr>
              <a:t>atra</a:t>
            </a:r>
            <a:r>
              <a:rPr lang="en-US" sz="1600" dirty="0" smtClean="0">
                <a:solidFill>
                  <a:schemeClr val="tx1">
                    <a:lumMod val="75000"/>
                  </a:schemeClr>
                </a:solidFill>
                <a:latin typeface="+mj-lt"/>
                <a:ea typeface="Proxima Nova" charset="0"/>
                <a:cs typeface="Proxima Nova" charset="0"/>
              </a:rPr>
              <a:t> </a:t>
            </a:r>
            <a:r>
              <a:rPr lang="en-US" sz="1600" dirty="0">
                <a:solidFill>
                  <a:schemeClr val="tx1">
                    <a:lumMod val="75000"/>
                  </a:schemeClr>
                </a:solidFill>
                <a:latin typeface="+mj-lt"/>
                <a:ea typeface="Proxima Nova" charset="0"/>
                <a:cs typeface="Proxima Nova" charset="0"/>
              </a:rPr>
              <a:t>is a unique competition between standup comedians to win the ultimate title of “</a:t>
            </a:r>
            <a:r>
              <a:rPr lang="en-US" sz="1600" dirty="0" err="1">
                <a:solidFill>
                  <a:schemeClr val="tx1">
                    <a:lumMod val="75000"/>
                  </a:schemeClr>
                </a:solidFill>
                <a:latin typeface="+mj-lt"/>
                <a:ea typeface="Proxima Nova" charset="0"/>
                <a:cs typeface="Proxima Nova" charset="0"/>
              </a:rPr>
              <a:t>Comedycha</a:t>
            </a:r>
            <a:r>
              <a:rPr lang="en-US" sz="1600" dirty="0">
                <a:solidFill>
                  <a:schemeClr val="tx1">
                    <a:lumMod val="75000"/>
                  </a:schemeClr>
                </a:solidFill>
                <a:latin typeface="+mj-lt"/>
                <a:ea typeface="Proxima Nova" charset="0"/>
                <a:cs typeface="Proxima Nova" charset="0"/>
              </a:rPr>
              <a:t> Jahagirdar”</a:t>
            </a:r>
          </a:p>
          <a:p>
            <a:pPr marL="285750" indent="-285750">
              <a:buFont typeface="Arial" panose="020B0604020202020204" pitchFamily="34" charset="0"/>
              <a:buChar char="•"/>
            </a:pPr>
            <a:endParaRPr lang="en-US" sz="1600" dirty="0">
              <a:solidFill>
                <a:schemeClr val="tx1">
                  <a:lumMod val="75000"/>
                </a:schemeClr>
              </a:solidFill>
              <a:latin typeface="+mj-lt"/>
              <a:ea typeface="Proxima Nova" charset="0"/>
              <a:cs typeface="Proxima Nova" charset="0"/>
            </a:endParaRPr>
          </a:p>
          <a:p>
            <a:pPr marL="285750" indent="-285750">
              <a:buFont typeface="Arial" panose="020B0604020202020204" pitchFamily="34" charset="0"/>
              <a:buChar char="•"/>
            </a:pPr>
            <a:r>
              <a:rPr lang="en-US" sz="1600" dirty="0">
                <a:solidFill>
                  <a:schemeClr val="tx1">
                    <a:lumMod val="75000"/>
                  </a:schemeClr>
                </a:solidFill>
                <a:latin typeface="+mj-lt"/>
                <a:ea typeface="Proxima Nova" charset="0"/>
                <a:cs typeface="Proxima Nova" charset="0"/>
              </a:rPr>
              <a:t>These participants enjoy great credibility on TV as well as dramatics thus ensuring quality of the content</a:t>
            </a:r>
          </a:p>
          <a:p>
            <a:endParaRPr lang="en-US" dirty="0">
              <a:solidFill>
                <a:schemeClr val="tx1">
                  <a:lumMod val="75000"/>
                </a:schemeClr>
              </a:solidFill>
              <a:latin typeface="+mj-lt"/>
              <a:ea typeface="Proxima Nova" charset="0"/>
              <a:cs typeface="Proxima Nova" charset="0"/>
            </a:endParaRPr>
          </a:p>
        </p:txBody>
      </p:sp>
    </p:spTree>
    <p:extLst>
      <p:ext uri="{BB962C8B-B14F-4D97-AF65-F5344CB8AC3E}">
        <p14:creationId xmlns:p14="http://schemas.microsoft.com/office/powerpoint/2010/main" val="16285655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
                                        <p:tgtEl>
                                          <p:spTgt spid="20"/>
                                        </p:tgtEl>
                                        <p:attrNameLst>
                                          <p:attrName>ppt_y</p:attrName>
                                        </p:attrNameLst>
                                      </p:cBhvr>
                                      <p:tavLst>
                                        <p:tav tm="0">
                                          <p:val>
                                            <p:strVal val="#ppt_y+#ppt_h*1.125000"/>
                                          </p:val>
                                        </p:tav>
                                        <p:tav tm="100000">
                                          <p:val>
                                            <p:strVal val="#ppt_y"/>
                                          </p:val>
                                        </p:tav>
                                      </p:tavLst>
                                    </p:anim>
                                    <p:animEffect transition="in" filter="wipe(up)">
                                      <p:cBhvr>
                                        <p:cTn id="12" dur="100"/>
                                        <p:tgtEl>
                                          <p:spTgt spid="20"/>
                                        </p:tgtEl>
                                      </p:cBhvr>
                                    </p:animEffect>
                                  </p:childTnLst>
                                </p:cTn>
                              </p:par>
                            </p:childTnLst>
                          </p:cTn>
                        </p:par>
                        <p:par>
                          <p:cTn id="13" fill="hold">
                            <p:stCondLst>
                              <p:cond delay="600"/>
                            </p:stCondLst>
                            <p:childTnLst>
                              <p:par>
                                <p:cTn id="14" presetID="1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100"/>
                                        <p:tgtEl>
                                          <p:spTgt spid="21"/>
                                        </p:tgtEl>
                                        <p:attrNameLst>
                                          <p:attrName>ppt_y</p:attrName>
                                        </p:attrNameLst>
                                      </p:cBhvr>
                                      <p:tavLst>
                                        <p:tav tm="0">
                                          <p:val>
                                            <p:strVal val="#ppt_y+#ppt_h*1.125000"/>
                                          </p:val>
                                        </p:tav>
                                        <p:tav tm="100000">
                                          <p:val>
                                            <p:strVal val="#ppt_y"/>
                                          </p:val>
                                        </p:tav>
                                      </p:tavLst>
                                    </p:anim>
                                    <p:animEffect transition="in" filter="wipe(up)">
                                      <p:cBhvr>
                                        <p:cTn id="17" dur="100"/>
                                        <p:tgtEl>
                                          <p:spTgt spid="21"/>
                                        </p:tgtEl>
                                      </p:cBhvr>
                                    </p:animEffect>
                                  </p:childTnLst>
                                </p:cTn>
                              </p:par>
                            </p:childTnLst>
                          </p:cTn>
                        </p:par>
                        <p:par>
                          <p:cTn id="18" fill="hold">
                            <p:stCondLst>
                              <p:cond delay="700"/>
                            </p:stCondLst>
                            <p:childTnLst>
                              <p:par>
                                <p:cTn id="19" presetID="1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
                                        <p:tgtEl>
                                          <p:spTgt spid="22"/>
                                        </p:tgtEl>
                                        <p:attrNameLst>
                                          <p:attrName>ppt_y</p:attrName>
                                        </p:attrNameLst>
                                      </p:cBhvr>
                                      <p:tavLst>
                                        <p:tav tm="0">
                                          <p:val>
                                            <p:strVal val="#ppt_y+#ppt_h*1.125000"/>
                                          </p:val>
                                        </p:tav>
                                        <p:tav tm="100000">
                                          <p:val>
                                            <p:strVal val="#ppt_y"/>
                                          </p:val>
                                        </p:tav>
                                      </p:tavLst>
                                    </p:anim>
                                    <p:animEffect transition="in" filter="wipe(up)">
                                      <p:cBhvr>
                                        <p:cTn id="22" dur="100"/>
                                        <p:tgtEl>
                                          <p:spTgt spid="22"/>
                                        </p:tgtEl>
                                      </p:cBhvr>
                                    </p:animEffect>
                                  </p:childTnLst>
                                </p:cTn>
                              </p:par>
                            </p:childTnLst>
                          </p:cTn>
                        </p:par>
                        <p:par>
                          <p:cTn id="23" fill="hold">
                            <p:stCondLst>
                              <p:cond delay="800"/>
                            </p:stCondLst>
                            <p:childTnLst>
                              <p:par>
                                <p:cTn id="24" presetID="1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
                                        <p:tgtEl>
                                          <p:spTgt spid="23"/>
                                        </p:tgtEl>
                                        <p:attrNameLst>
                                          <p:attrName>ppt_y</p:attrName>
                                        </p:attrNameLst>
                                      </p:cBhvr>
                                      <p:tavLst>
                                        <p:tav tm="0">
                                          <p:val>
                                            <p:strVal val="#ppt_y+#ppt_h*1.125000"/>
                                          </p:val>
                                        </p:tav>
                                        <p:tav tm="100000">
                                          <p:val>
                                            <p:strVal val="#ppt_y"/>
                                          </p:val>
                                        </p:tav>
                                      </p:tavLst>
                                    </p:anim>
                                    <p:animEffect transition="in" filter="wipe(up)">
                                      <p:cBhvr>
                                        <p:cTn id="27" dur="100"/>
                                        <p:tgtEl>
                                          <p:spTgt spid="23"/>
                                        </p:tgtEl>
                                      </p:cBhvr>
                                    </p:animEffect>
                                  </p:childTnLst>
                                </p:cTn>
                              </p:par>
                            </p:childTnLst>
                          </p:cTn>
                        </p:par>
                        <p:par>
                          <p:cTn id="28" fill="hold">
                            <p:stCondLst>
                              <p:cond delay="900"/>
                            </p:stCondLst>
                            <p:childTnLst>
                              <p:par>
                                <p:cTn id="29" presetID="1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
                                        <p:tgtEl>
                                          <p:spTgt spid="24"/>
                                        </p:tgtEl>
                                        <p:attrNameLst>
                                          <p:attrName>ppt_y</p:attrName>
                                        </p:attrNameLst>
                                      </p:cBhvr>
                                      <p:tavLst>
                                        <p:tav tm="0">
                                          <p:val>
                                            <p:strVal val="#ppt_y+#ppt_h*1.125000"/>
                                          </p:val>
                                        </p:tav>
                                        <p:tav tm="100000">
                                          <p:val>
                                            <p:strVal val="#ppt_y"/>
                                          </p:val>
                                        </p:tav>
                                      </p:tavLst>
                                    </p:anim>
                                    <p:animEffect transition="in" filter="wipe(up)">
                                      <p:cBhvr>
                                        <p:cTn id="32" dur="100"/>
                                        <p:tgtEl>
                                          <p:spTgt spid="24"/>
                                        </p:tgtEl>
                                      </p:cBhvr>
                                    </p:animEffect>
                                  </p:childTnLst>
                                </p:cTn>
                              </p:par>
                            </p:childTnLst>
                          </p:cTn>
                        </p:par>
                        <p:par>
                          <p:cTn id="33" fill="hold">
                            <p:stCondLst>
                              <p:cond delay="1000"/>
                            </p:stCondLst>
                            <p:childTnLst>
                              <p:par>
                                <p:cTn id="34" presetID="12" presetClass="entr" presetSubtype="4"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
                                        <p:tgtEl>
                                          <p:spTgt spid="25"/>
                                        </p:tgtEl>
                                        <p:attrNameLst>
                                          <p:attrName>ppt_y</p:attrName>
                                        </p:attrNameLst>
                                      </p:cBhvr>
                                      <p:tavLst>
                                        <p:tav tm="0">
                                          <p:val>
                                            <p:strVal val="#ppt_y+#ppt_h*1.125000"/>
                                          </p:val>
                                        </p:tav>
                                        <p:tav tm="100000">
                                          <p:val>
                                            <p:strVal val="#ppt_y"/>
                                          </p:val>
                                        </p:tav>
                                      </p:tavLst>
                                    </p:anim>
                                    <p:animEffect transition="in" filter="wipe(up)">
                                      <p:cBhvr>
                                        <p:cTn id="37" dur="100"/>
                                        <p:tgtEl>
                                          <p:spTgt spid="25"/>
                                        </p:tgtEl>
                                      </p:cBhvr>
                                    </p:animEffect>
                                  </p:childTnLst>
                                </p:cTn>
                              </p:par>
                            </p:childTnLst>
                          </p:cTn>
                        </p:par>
                        <p:par>
                          <p:cTn id="38" fill="hold">
                            <p:stCondLst>
                              <p:cond delay="1100"/>
                            </p:stCondLst>
                            <p:childTnLst>
                              <p:par>
                                <p:cTn id="39" presetID="12"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100"/>
                                        <p:tgtEl>
                                          <p:spTgt spid="26"/>
                                        </p:tgtEl>
                                        <p:attrNameLst>
                                          <p:attrName>ppt_y</p:attrName>
                                        </p:attrNameLst>
                                      </p:cBhvr>
                                      <p:tavLst>
                                        <p:tav tm="0">
                                          <p:val>
                                            <p:strVal val="#ppt_y+#ppt_h*1.125000"/>
                                          </p:val>
                                        </p:tav>
                                        <p:tav tm="100000">
                                          <p:val>
                                            <p:strVal val="#ppt_y"/>
                                          </p:val>
                                        </p:tav>
                                      </p:tavLst>
                                    </p:anim>
                                    <p:animEffect transition="in" filter="wipe(up)">
                                      <p:cBhvr>
                                        <p:cTn id="42" dur="100"/>
                                        <p:tgtEl>
                                          <p:spTgt spid="26"/>
                                        </p:tgtEl>
                                      </p:cBhvr>
                                    </p:animEffect>
                                  </p:childTnLst>
                                </p:cTn>
                              </p:par>
                            </p:childTnLst>
                          </p:cTn>
                        </p:par>
                        <p:par>
                          <p:cTn id="43" fill="hold">
                            <p:stCondLst>
                              <p:cond delay="1200"/>
                            </p:stCondLst>
                            <p:childTnLst>
                              <p:par>
                                <p:cTn id="44" presetID="12"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100"/>
                                        <p:tgtEl>
                                          <p:spTgt spid="27"/>
                                        </p:tgtEl>
                                        <p:attrNameLst>
                                          <p:attrName>ppt_y</p:attrName>
                                        </p:attrNameLst>
                                      </p:cBhvr>
                                      <p:tavLst>
                                        <p:tav tm="0">
                                          <p:val>
                                            <p:strVal val="#ppt_y+#ppt_h*1.125000"/>
                                          </p:val>
                                        </p:tav>
                                        <p:tav tm="100000">
                                          <p:val>
                                            <p:strVal val="#ppt_y"/>
                                          </p:val>
                                        </p:tav>
                                      </p:tavLst>
                                    </p:anim>
                                    <p:animEffect transition="in" filter="wipe(up)">
                                      <p:cBhvr>
                                        <p:cTn id="47" dur="100"/>
                                        <p:tgtEl>
                                          <p:spTgt spid="27"/>
                                        </p:tgtEl>
                                      </p:cBhvr>
                                    </p:animEffect>
                                  </p:childTnLst>
                                </p:cTn>
                              </p:par>
                            </p:childTnLst>
                          </p:cTn>
                        </p:par>
                        <p:par>
                          <p:cTn id="48" fill="hold">
                            <p:stCondLst>
                              <p:cond delay="1300"/>
                            </p:stCondLst>
                            <p:childTnLst>
                              <p:par>
                                <p:cTn id="49" presetID="12" presetClass="entr" presetSubtype="4"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100"/>
                                        <p:tgtEl>
                                          <p:spTgt spid="28"/>
                                        </p:tgtEl>
                                        <p:attrNameLst>
                                          <p:attrName>ppt_y</p:attrName>
                                        </p:attrNameLst>
                                      </p:cBhvr>
                                      <p:tavLst>
                                        <p:tav tm="0">
                                          <p:val>
                                            <p:strVal val="#ppt_y+#ppt_h*1.125000"/>
                                          </p:val>
                                        </p:tav>
                                        <p:tav tm="100000">
                                          <p:val>
                                            <p:strVal val="#ppt_y"/>
                                          </p:val>
                                        </p:tav>
                                      </p:tavLst>
                                    </p:anim>
                                    <p:animEffect transition="in" filter="wipe(up)">
                                      <p:cBhvr>
                                        <p:cTn id="52" dur="100"/>
                                        <p:tgtEl>
                                          <p:spTgt spid="28"/>
                                        </p:tgtEl>
                                      </p:cBhvr>
                                    </p:animEffect>
                                  </p:childTnLst>
                                </p:cTn>
                              </p:par>
                            </p:childTnLst>
                          </p:cTn>
                        </p:par>
                        <p:par>
                          <p:cTn id="53" fill="hold">
                            <p:stCondLst>
                              <p:cond delay="1400"/>
                            </p:stCondLst>
                            <p:childTnLst>
                              <p:par>
                                <p:cTn id="54" presetID="12" presetClass="entr" presetSubtype="4"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100"/>
                                        <p:tgtEl>
                                          <p:spTgt spid="29"/>
                                        </p:tgtEl>
                                        <p:attrNameLst>
                                          <p:attrName>ppt_y</p:attrName>
                                        </p:attrNameLst>
                                      </p:cBhvr>
                                      <p:tavLst>
                                        <p:tav tm="0">
                                          <p:val>
                                            <p:strVal val="#ppt_y+#ppt_h*1.125000"/>
                                          </p:val>
                                        </p:tav>
                                        <p:tav tm="100000">
                                          <p:val>
                                            <p:strVal val="#ppt_y"/>
                                          </p:val>
                                        </p:tav>
                                      </p:tavLst>
                                    </p:anim>
                                    <p:animEffect transition="in" filter="wipe(up)">
                                      <p:cBhvr>
                                        <p:cTn id="57" dur="100"/>
                                        <p:tgtEl>
                                          <p:spTgt spid="29"/>
                                        </p:tgtEl>
                                      </p:cBhvr>
                                    </p:animEffect>
                                  </p:childTnLst>
                                </p:cTn>
                              </p:par>
                            </p:childTnLst>
                          </p:cTn>
                        </p:par>
                        <p:par>
                          <p:cTn id="58" fill="hold">
                            <p:stCondLst>
                              <p:cond delay="1500"/>
                            </p:stCondLst>
                            <p:childTnLst>
                              <p:par>
                                <p:cTn id="59" presetID="12" presetClass="entr" presetSubtype="4"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100"/>
                                        <p:tgtEl>
                                          <p:spTgt spid="30"/>
                                        </p:tgtEl>
                                        <p:attrNameLst>
                                          <p:attrName>ppt_y</p:attrName>
                                        </p:attrNameLst>
                                      </p:cBhvr>
                                      <p:tavLst>
                                        <p:tav tm="0">
                                          <p:val>
                                            <p:strVal val="#ppt_y+#ppt_h*1.125000"/>
                                          </p:val>
                                        </p:tav>
                                        <p:tav tm="100000">
                                          <p:val>
                                            <p:strVal val="#ppt_y"/>
                                          </p:val>
                                        </p:tav>
                                      </p:tavLst>
                                    </p:anim>
                                    <p:animEffect transition="in" filter="wipe(up)">
                                      <p:cBhvr>
                                        <p:cTn id="62" dur="100"/>
                                        <p:tgtEl>
                                          <p:spTgt spid="30"/>
                                        </p:tgtEl>
                                      </p:cBhvr>
                                    </p:animEffect>
                                  </p:childTnLst>
                                </p:cTn>
                              </p:par>
                            </p:childTnLst>
                          </p:cTn>
                        </p:par>
                        <p:par>
                          <p:cTn id="63" fill="hold">
                            <p:stCondLst>
                              <p:cond delay="1600"/>
                            </p:stCondLst>
                            <p:childTnLst>
                              <p:par>
                                <p:cTn id="64" presetID="12" presetClass="entr" presetSubtype="4"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100"/>
                                        <p:tgtEl>
                                          <p:spTgt spid="31"/>
                                        </p:tgtEl>
                                        <p:attrNameLst>
                                          <p:attrName>ppt_y</p:attrName>
                                        </p:attrNameLst>
                                      </p:cBhvr>
                                      <p:tavLst>
                                        <p:tav tm="0">
                                          <p:val>
                                            <p:strVal val="#ppt_y+#ppt_h*1.125000"/>
                                          </p:val>
                                        </p:tav>
                                        <p:tav tm="100000">
                                          <p:val>
                                            <p:strVal val="#ppt_y"/>
                                          </p:val>
                                        </p:tav>
                                      </p:tavLst>
                                    </p:anim>
                                    <p:animEffect transition="in" filter="wipe(up)">
                                      <p:cBhvr>
                                        <p:cTn id="67" dur="100"/>
                                        <p:tgtEl>
                                          <p:spTgt spid="31"/>
                                        </p:tgtEl>
                                      </p:cBhvr>
                                    </p:animEffect>
                                  </p:childTnLst>
                                </p:cTn>
                              </p:par>
                            </p:childTnLst>
                          </p:cTn>
                        </p:par>
                        <p:par>
                          <p:cTn id="68" fill="hold">
                            <p:stCondLst>
                              <p:cond delay="1700"/>
                            </p:stCondLst>
                            <p:childTnLst>
                              <p:par>
                                <p:cTn id="69" presetID="12" presetClass="entr" presetSubtype="4"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100"/>
                                        <p:tgtEl>
                                          <p:spTgt spid="32"/>
                                        </p:tgtEl>
                                        <p:attrNameLst>
                                          <p:attrName>ppt_y</p:attrName>
                                        </p:attrNameLst>
                                      </p:cBhvr>
                                      <p:tavLst>
                                        <p:tav tm="0">
                                          <p:val>
                                            <p:strVal val="#ppt_y+#ppt_h*1.125000"/>
                                          </p:val>
                                        </p:tav>
                                        <p:tav tm="100000">
                                          <p:val>
                                            <p:strVal val="#ppt_y"/>
                                          </p:val>
                                        </p:tav>
                                      </p:tavLst>
                                    </p:anim>
                                    <p:animEffect transition="in" filter="wipe(up)">
                                      <p:cBhvr>
                                        <p:cTn id="72" dur="100"/>
                                        <p:tgtEl>
                                          <p:spTgt spid="32"/>
                                        </p:tgtEl>
                                      </p:cBhvr>
                                    </p:animEffect>
                                  </p:childTnLst>
                                </p:cTn>
                              </p:par>
                            </p:childTnLst>
                          </p:cTn>
                        </p:par>
                        <p:par>
                          <p:cTn id="73" fill="hold">
                            <p:stCondLst>
                              <p:cond delay="1800"/>
                            </p:stCondLst>
                            <p:childTnLst>
                              <p:par>
                                <p:cTn id="74" presetID="12" presetClass="entr" presetSubtype="4" fill="hold" nodeType="after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100"/>
                                        <p:tgtEl>
                                          <p:spTgt spid="33"/>
                                        </p:tgtEl>
                                        <p:attrNameLst>
                                          <p:attrName>ppt_y</p:attrName>
                                        </p:attrNameLst>
                                      </p:cBhvr>
                                      <p:tavLst>
                                        <p:tav tm="0">
                                          <p:val>
                                            <p:strVal val="#ppt_y+#ppt_h*1.125000"/>
                                          </p:val>
                                        </p:tav>
                                        <p:tav tm="100000">
                                          <p:val>
                                            <p:strVal val="#ppt_y"/>
                                          </p:val>
                                        </p:tav>
                                      </p:tavLst>
                                    </p:anim>
                                    <p:animEffect transition="in" filter="wipe(up)">
                                      <p:cBhvr>
                                        <p:cTn id="77" dur="100"/>
                                        <p:tgtEl>
                                          <p:spTgt spid="33"/>
                                        </p:tgtEl>
                                      </p:cBhvr>
                                    </p:animEffect>
                                  </p:childTnLst>
                                </p:cTn>
                              </p:par>
                            </p:childTnLst>
                          </p:cTn>
                        </p:par>
                        <p:par>
                          <p:cTn id="78" fill="hold">
                            <p:stCondLst>
                              <p:cond delay="1900"/>
                            </p:stCondLst>
                            <p:childTnLst>
                              <p:par>
                                <p:cTn id="79" presetID="12" presetClass="entr" presetSubtype="4" fill="hold" nodeType="after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100"/>
                                        <p:tgtEl>
                                          <p:spTgt spid="34"/>
                                        </p:tgtEl>
                                        <p:attrNameLst>
                                          <p:attrName>ppt_y</p:attrName>
                                        </p:attrNameLst>
                                      </p:cBhvr>
                                      <p:tavLst>
                                        <p:tav tm="0">
                                          <p:val>
                                            <p:strVal val="#ppt_y+#ppt_h*1.125000"/>
                                          </p:val>
                                        </p:tav>
                                        <p:tav tm="100000">
                                          <p:val>
                                            <p:strVal val="#ppt_y"/>
                                          </p:val>
                                        </p:tav>
                                      </p:tavLst>
                                    </p:anim>
                                    <p:animEffect transition="in" filter="wipe(up)">
                                      <p:cBhvr>
                                        <p:cTn id="82" dur="100"/>
                                        <p:tgtEl>
                                          <p:spTgt spid="34"/>
                                        </p:tgtEl>
                                      </p:cBhvr>
                                    </p:animEffect>
                                  </p:childTnLst>
                                </p:cTn>
                              </p:par>
                            </p:childTnLst>
                          </p:cTn>
                        </p:par>
                        <p:par>
                          <p:cTn id="83" fill="hold">
                            <p:stCondLst>
                              <p:cond delay="2000"/>
                            </p:stCondLst>
                            <p:childTnLst>
                              <p:par>
                                <p:cTn id="84" presetID="2" presetClass="entr" presetSubtype="2"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additive="base">
                                        <p:cTn id="86" dur="250" fill="hold"/>
                                        <p:tgtEl>
                                          <p:spTgt spid="35"/>
                                        </p:tgtEl>
                                        <p:attrNameLst>
                                          <p:attrName>ppt_x</p:attrName>
                                        </p:attrNameLst>
                                      </p:cBhvr>
                                      <p:tavLst>
                                        <p:tav tm="0">
                                          <p:val>
                                            <p:strVal val="1+#ppt_w/2"/>
                                          </p:val>
                                        </p:tav>
                                        <p:tav tm="100000">
                                          <p:val>
                                            <p:strVal val="#ppt_x"/>
                                          </p:val>
                                        </p:tav>
                                      </p:tavLst>
                                    </p:anim>
                                    <p:anim calcmode="lin" valueType="num">
                                      <p:cBhvr additive="base">
                                        <p:cTn id="87" dur="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34774" y="2261239"/>
            <a:ext cx="2967171" cy="436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fontScale="90000"/>
          </a:bodyPr>
          <a:lstStyle/>
          <a:p>
            <a:r>
              <a:rPr lang="en-US" dirty="0" smtClean="0"/>
              <a:t>Dance Reality Shows</a:t>
            </a:r>
            <a:r>
              <a:rPr lang="id-ID" dirty="0"/>
              <a:t/>
            </a:r>
            <a:br>
              <a:rPr lang="id-ID" dirty="0"/>
            </a:br>
            <a:r>
              <a:rPr lang="en-US" sz="3600" b="1" dirty="0" smtClean="0"/>
              <a:t>are </a:t>
            </a:r>
            <a:r>
              <a:rPr lang="en-US" sz="3600" b="1" dirty="0"/>
              <a:t>timeless and the format is promising</a:t>
            </a:r>
            <a:br>
              <a:rPr lang="en-US" sz="3600" b="1" dirty="0"/>
            </a:br>
            <a:endParaRPr lang="en-ID" b="1" dirty="0"/>
          </a:p>
        </p:txBody>
      </p:sp>
      <p:sp>
        <p:nvSpPr>
          <p:cNvPr id="40" name="Text Placeholder 5"/>
          <p:cNvSpPr txBox="1">
            <a:spLocks/>
          </p:cNvSpPr>
          <p:nvPr/>
        </p:nvSpPr>
        <p:spPr>
          <a:xfrm>
            <a:off x="4535444" y="2261239"/>
            <a:ext cx="4608558" cy="28269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ea typeface="Poppins Light" charset="0"/>
                <a:cs typeface="Poppins Light" charset="0"/>
              </a:rPr>
              <a:t>Grand </a:t>
            </a:r>
            <a:r>
              <a:rPr lang="en-US" sz="2400" b="1" dirty="0" smtClean="0">
                <a:ea typeface="Poppins Light" charset="0"/>
                <a:cs typeface="Poppins Light" charset="0"/>
              </a:rPr>
              <a:t>Judge</a:t>
            </a:r>
          </a:p>
          <a:p>
            <a:pPr marL="0" indent="0">
              <a:lnSpc>
                <a:spcPct val="100000"/>
              </a:lnSpc>
              <a:buNone/>
            </a:pPr>
            <a:r>
              <a:rPr lang="en-US" sz="3200" b="1" dirty="0" err="1" smtClean="0">
                <a:solidFill>
                  <a:schemeClr val="accent1"/>
                </a:solidFill>
                <a:ea typeface="Poppins Light" charset="0"/>
                <a:cs typeface="Poppins Light" charset="0"/>
              </a:rPr>
              <a:t>Supriya</a:t>
            </a:r>
            <a:r>
              <a:rPr lang="en-US" sz="3200" b="1" dirty="0" smtClean="0">
                <a:solidFill>
                  <a:schemeClr val="accent1"/>
                </a:solidFill>
                <a:ea typeface="Poppins Light" charset="0"/>
                <a:cs typeface="Poppins Light" charset="0"/>
              </a:rPr>
              <a:t> Pilgaonkar</a:t>
            </a:r>
          </a:p>
          <a:p>
            <a:pPr marL="0" indent="0">
              <a:lnSpc>
                <a:spcPct val="150000"/>
              </a:lnSpc>
              <a:buNone/>
            </a:pPr>
            <a:r>
              <a:rPr lang="en-US" sz="2000" dirty="0">
                <a:ea typeface="Poppins Light" charset="0"/>
                <a:cs typeface="Poppins Light" charset="0"/>
              </a:rPr>
              <a:t>One of the most honored dance expert and winner of a dancing show </a:t>
            </a:r>
          </a:p>
        </p:txBody>
      </p:sp>
      <p:cxnSp>
        <p:nvCxnSpPr>
          <p:cNvPr id="13" name="Straight Connector 12"/>
          <p:cNvCxnSpPr/>
          <p:nvPr/>
        </p:nvCxnSpPr>
        <p:spPr>
          <a:xfrm>
            <a:off x="234826" y="1685523"/>
            <a:ext cx="0" cy="3556447"/>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951" y="1612425"/>
            <a:ext cx="2861602" cy="4284036"/>
          </a:xfrm>
          <a:prstGeom prst="rect">
            <a:avLst/>
          </a:prstGeom>
        </p:spPr>
      </p:pic>
    </p:spTree>
    <p:extLst>
      <p:ext uri="{BB962C8B-B14F-4D97-AF65-F5344CB8AC3E}">
        <p14:creationId xmlns:p14="http://schemas.microsoft.com/office/powerpoint/2010/main" val="34771156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250"/>
                                        <p:tgtEl>
                                          <p:spTgt spid="47"/>
                                        </p:tgtEl>
                                      </p:cBhvr>
                                    </p:animEffect>
                                  </p:child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250"/>
                                        <p:tgtEl>
                                          <p:spTgt spid="1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5B6EC4E-D931-4DAB-AA64-E5B59B3280AB}"/>
              </a:ext>
            </a:extLst>
          </p:cNvPr>
          <p:cNvSpPr>
            <a:spLocks noGrp="1"/>
          </p:cNvSpPr>
          <p:nvPr>
            <p:ph type="title"/>
          </p:nvPr>
        </p:nvSpPr>
        <p:spPr/>
        <p:txBody>
          <a:bodyPr/>
          <a:lstStyle/>
          <a:p>
            <a:pPr algn="l"/>
            <a:r>
              <a:rPr lang="en-ID" b="1" dirty="0" err="1"/>
              <a:t>Maharashtracha</a:t>
            </a:r>
            <a:r>
              <a:rPr lang="en-ID" b="1" dirty="0"/>
              <a:t/>
            </a:r>
            <a:br>
              <a:rPr lang="en-ID" b="1" dirty="0"/>
            </a:br>
            <a:r>
              <a:rPr lang="en-ID" dirty="0" smtClean="0"/>
              <a:t>Favourite Dancing </a:t>
            </a:r>
            <a:r>
              <a:rPr lang="en-ID" dirty="0"/>
              <a:t>Star</a:t>
            </a:r>
          </a:p>
        </p:txBody>
      </p:sp>
      <p:sp>
        <p:nvSpPr>
          <p:cNvPr id="27" name="TextBox 26"/>
          <p:cNvSpPr txBox="1"/>
          <p:nvPr/>
        </p:nvSpPr>
        <p:spPr>
          <a:xfrm>
            <a:off x="1041554" y="1809070"/>
            <a:ext cx="5257799" cy="3631763"/>
          </a:xfrm>
          <a:prstGeom prst="rect">
            <a:avLst/>
          </a:prstGeom>
          <a:noFill/>
        </p:spPr>
        <p:txBody>
          <a:bodyPr wrap="square" rtlCol="0">
            <a:spAutoFit/>
          </a:bodyPr>
          <a:lstStyle/>
          <a:p>
            <a:r>
              <a:rPr lang="en-US" dirty="0" smtClean="0">
                <a:solidFill>
                  <a:schemeClr val="tx1">
                    <a:lumMod val="65000"/>
                    <a:lumOff val="35000"/>
                  </a:schemeClr>
                </a:solidFill>
                <a:latin typeface="+mj-lt"/>
                <a:ea typeface="Proxima Nova" charset="0"/>
                <a:cs typeface="Proxima Nova" charset="0"/>
              </a:rPr>
              <a:t>     </a:t>
            </a:r>
            <a:r>
              <a:rPr lang="en-US" sz="3200" b="1" dirty="0" smtClean="0">
                <a:solidFill>
                  <a:schemeClr val="accent1"/>
                </a:solidFill>
                <a:latin typeface="+mj-lt"/>
                <a:ea typeface="Proxima Nova" charset="0"/>
                <a:cs typeface="Proxima Nova" charset="0"/>
              </a:rPr>
              <a:t>Concept</a:t>
            </a:r>
            <a:endParaRPr lang="en-US" sz="3200" b="1" dirty="0">
              <a:solidFill>
                <a:schemeClr val="accent1"/>
              </a:solidFill>
              <a:latin typeface="+mj-lt"/>
              <a:ea typeface="Proxima Nova" charset="0"/>
              <a:cs typeface="Proxima Nova" charset="0"/>
            </a:endParaRPr>
          </a:p>
          <a:p>
            <a:pPr marL="285750" indent="-285750">
              <a:buFont typeface="Arial" panose="020B0604020202020204" pitchFamily="34" charset="0"/>
              <a:buChar char="•"/>
            </a:pPr>
            <a:r>
              <a:rPr lang="en-US" dirty="0">
                <a:solidFill>
                  <a:schemeClr val="tx1">
                    <a:lumMod val="65000"/>
                    <a:lumOff val="35000"/>
                  </a:schemeClr>
                </a:solidFill>
                <a:latin typeface="+mj-lt"/>
                <a:ea typeface="Proxima Nova" charset="0"/>
                <a:cs typeface="Proxima Nova" charset="0"/>
              </a:rPr>
              <a:t>Solo dance competition of celebrities</a:t>
            </a:r>
          </a:p>
          <a:p>
            <a:pPr marL="285750" indent="-285750">
              <a:buFont typeface="Arial" panose="020B0604020202020204" pitchFamily="34" charset="0"/>
              <a:buChar char="•"/>
            </a:pPr>
            <a:endParaRPr lang="en-US" dirty="0">
              <a:solidFill>
                <a:schemeClr val="tx1">
                  <a:lumMod val="65000"/>
                  <a:lumOff val="35000"/>
                </a:schemeClr>
              </a:solidFill>
              <a:latin typeface="+mj-lt"/>
              <a:ea typeface="Proxima Nova" charset="0"/>
              <a:cs typeface="Proxima Nova" charset="0"/>
            </a:endParaRPr>
          </a:p>
          <a:p>
            <a:pPr marL="285750" indent="-285750">
              <a:buFont typeface="Arial" panose="020B0604020202020204" pitchFamily="34" charset="0"/>
              <a:buChar char="•"/>
            </a:pPr>
            <a:r>
              <a:rPr lang="en-US" dirty="0">
                <a:solidFill>
                  <a:schemeClr val="tx1">
                    <a:lumMod val="65000"/>
                    <a:lumOff val="35000"/>
                  </a:schemeClr>
                </a:solidFill>
                <a:latin typeface="+mj-lt"/>
                <a:ea typeface="Proxima Nova" charset="0"/>
                <a:cs typeface="Proxima Nova" charset="0"/>
              </a:rPr>
              <a:t>The celebrities chosen are choreographers or qualified dancers who can deliver finesse in their performances</a:t>
            </a:r>
          </a:p>
          <a:p>
            <a:pPr marL="285750" indent="-285750">
              <a:buFont typeface="Arial" panose="020B0604020202020204" pitchFamily="34" charset="0"/>
              <a:buChar char="•"/>
            </a:pPr>
            <a:endParaRPr lang="en-US" dirty="0">
              <a:solidFill>
                <a:schemeClr val="tx1">
                  <a:lumMod val="65000"/>
                  <a:lumOff val="35000"/>
                </a:schemeClr>
              </a:solidFill>
              <a:latin typeface="+mj-lt"/>
              <a:ea typeface="Proxima Nova" charset="0"/>
              <a:cs typeface="Proxima Nova" charset="0"/>
            </a:endParaRPr>
          </a:p>
          <a:p>
            <a:pPr marL="285750" indent="-285750">
              <a:buFont typeface="Arial" panose="020B0604020202020204" pitchFamily="34" charset="0"/>
              <a:buChar char="•"/>
            </a:pPr>
            <a:r>
              <a:rPr lang="en-US" dirty="0">
                <a:solidFill>
                  <a:schemeClr val="tx1">
                    <a:lumMod val="65000"/>
                    <a:lumOff val="35000"/>
                  </a:schemeClr>
                </a:solidFill>
                <a:latin typeface="+mj-lt"/>
                <a:ea typeface="Proxima Nova" charset="0"/>
                <a:cs typeface="Proxima Nova" charset="0"/>
              </a:rPr>
              <a:t>The celebrities will be divided in teams and lead by equally big choreographers </a:t>
            </a:r>
          </a:p>
          <a:p>
            <a:pPr marL="285750" indent="-285750">
              <a:buFont typeface="Arial" panose="020B0604020202020204" pitchFamily="34" charset="0"/>
              <a:buChar char="•"/>
            </a:pPr>
            <a:endParaRPr lang="en-US" dirty="0">
              <a:solidFill>
                <a:schemeClr val="tx1">
                  <a:lumMod val="65000"/>
                  <a:lumOff val="35000"/>
                </a:schemeClr>
              </a:solidFill>
              <a:latin typeface="+mj-lt"/>
              <a:ea typeface="Proxima Nova" charset="0"/>
              <a:cs typeface="Proxima Nova" charset="0"/>
            </a:endParaRPr>
          </a:p>
          <a:p>
            <a:pPr marL="285750" indent="-285750">
              <a:buFont typeface="Arial" panose="020B0604020202020204" pitchFamily="34" charset="0"/>
              <a:buChar char="•"/>
            </a:pPr>
            <a:r>
              <a:rPr lang="en-US" dirty="0">
                <a:solidFill>
                  <a:schemeClr val="tx1">
                    <a:lumMod val="65000"/>
                    <a:lumOff val="35000"/>
                  </a:schemeClr>
                </a:solidFill>
                <a:latin typeface="+mj-lt"/>
                <a:ea typeface="Proxima Nova" charset="0"/>
                <a:cs typeface="Proxima Nova" charset="0"/>
              </a:rPr>
              <a:t>A grand judge will judge the performances and the mentors</a:t>
            </a:r>
          </a:p>
        </p:txBody>
      </p:sp>
      <p:grpSp>
        <p:nvGrpSpPr>
          <p:cNvPr id="47" name="Group 46"/>
          <p:cNvGrpSpPr/>
          <p:nvPr/>
        </p:nvGrpSpPr>
        <p:grpSpPr>
          <a:xfrm>
            <a:off x="10383942" y="246743"/>
            <a:ext cx="1597015" cy="2127634"/>
            <a:chOff x="10383942" y="246743"/>
            <a:chExt cx="1597015" cy="2127634"/>
          </a:xfrm>
        </p:grpSpPr>
        <p:pic>
          <p:nvPicPr>
            <p:cNvPr id="29" name="Picture 28" descr="Siddharth-Khirid-2.jpg"/>
            <p:cNvPicPr>
              <a:picLocks noChangeAspect="1"/>
            </p:cNvPicPr>
            <p:nvPr/>
          </p:nvPicPr>
          <p:blipFill rotWithShape="1">
            <a:blip r:embed="rId3"/>
            <a:srcRect l="15175" t="3811" b="7238"/>
            <a:stretch/>
          </p:blipFill>
          <p:spPr>
            <a:xfrm>
              <a:off x="10383942" y="246743"/>
              <a:ext cx="1561315" cy="1637257"/>
            </a:xfrm>
            <a:prstGeom prst="rect">
              <a:avLst/>
            </a:prstGeom>
            <a:solidFill>
              <a:srgbClr val="E0E1E2"/>
            </a:solidFill>
            <a:ln w="12700" cap="flat" cmpd="sng" algn="ctr">
              <a:noFill/>
              <a:prstDash val="solid"/>
              <a:miter lim="800000"/>
            </a:ln>
            <a:effectLst/>
          </p:spPr>
        </p:pic>
        <p:sp>
          <p:nvSpPr>
            <p:cNvPr id="32" name="Rectangle 31"/>
            <p:cNvSpPr/>
            <p:nvPr/>
          </p:nvSpPr>
          <p:spPr>
            <a:xfrm>
              <a:off x="10383943" y="1881173"/>
              <a:ext cx="1597014" cy="493204"/>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Siddharth </a:t>
              </a:r>
              <a:r>
                <a:rPr lang="en-US" sz="1100" b="1" dirty="0" err="1">
                  <a:solidFill>
                    <a:schemeClr val="bg1"/>
                  </a:solidFill>
                </a:rPr>
                <a:t>Khirid</a:t>
              </a:r>
              <a:endParaRPr lang="en-US" sz="1100" b="1" dirty="0">
                <a:solidFill>
                  <a:schemeClr val="bg1"/>
                </a:solidFill>
              </a:endParaRPr>
            </a:p>
          </p:txBody>
        </p:sp>
      </p:grpSp>
      <p:grpSp>
        <p:nvGrpSpPr>
          <p:cNvPr id="12" name="Group 11"/>
          <p:cNvGrpSpPr/>
          <p:nvPr/>
        </p:nvGrpSpPr>
        <p:grpSpPr>
          <a:xfrm>
            <a:off x="8807319" y="258395"/>
            <a:ext cx="1578723" cy="2118392"/>
            <a:chOff x="8807319" y="258395"/>
            <a:chExt cx="1578723" cy="2118392"/>
          </a:xfrm>
        </p:grpSpPr>
        <p:pic>
          <p:nvPicPr>
            <p:cNvPr id="30" name="Picture 29" descr="apoorav 2.jpg"/>
            <p:cNvPicPr>
              <a:picLocks noChangeAspect="1"/>
            </p:cNvPicPr>
            <p:nvPr/>
          </p:nvPicPr>
          <p:blipFill>
            <a:blip r:embed="rId4"/>
            <a:stretch>
              <a:fillRect/>
            </a:stretch>
          </p:blipFill>
          <p:spPr>
            <a:xfrm>
              <a:off x="8812065" y="258395"/>
              <a:ext cx="1573977" cy="1625358"/>
            </a:xfrm>
            <a:prstGeom prst="rect">
              <a:avLst/>
            </a:prstGeom>
            <a:solidFill>
              <a:srgbClr val="E0E1E2"/>
            </a:solidFill>
            <a:ln w="12700" cap="flat" cmpd="sng" algn="ctr">
              <a:noFill/>
              <a:prstDash val="solid"/>
              <a:miter lim="800000"/>
            </a:ln>
            <a:effectLst/>
          </p:spPr>
        </p:pic>
        <p:sp>
          <p:nvSpPr>
            <p:cNvPr id="33" name="Rectangle 32"/>
            <p:cNvSpPr/>
            <p:nvPr/>
          </p:nvSpPr>
          <p:spPr>
            <a:xfrm>
              <a:off x="8807319" y="1883583"/>
              <a:ext cx="1578723" cy="493204"/>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bg1"/>
                  </a:solidFill>
                </a:rPr>
                <a:t>Apoorva</a:t>
              </a:r>
              <a:r>
                <a:rPr lang="en-US" sz="1100" b="1" dirty="0">
                  <a:solidFill>
                    <a:schemeClr val="bg1"/>
                  </a:solidFill>
                </a:rPr>
                <a:t> </a:t>
              </a:r>
              <a:r>
                <a:rPr lang="en-US" sz="1100" b="1" dirty="0" err="1">
                  <a:solidFill>
                    <a:schemeClr val="bg1"/>
                  </a:solidFill>
                </a:rPr>
                <a:t>Ranjankar</a:t>
              </a:r>
              <a:endParaRPr lang="en-US" sz="1100" b="1" dirty="0">
                <a:solidFill>
                  <a:schemeClr val="bg1"/>
                </a:solidFill>
              </a:endParaRPr>
            </a:p>
          </p:txBody>
        </p:sp>
      </p:grpSp>
      <p:grpSp>
        <p:nvGrpSpPr>
          <p:cNvPr id="7" name="Group 6"/>
          <p:cNvGrpSpPr/>
          <p:nvPr/>
        </p:nvGrpSpPr>
        <p:grpSpPr>
          <a:xfrm>
            <a:off x="7212405" y="258962"/>
            <a:ext cx="1594915" cy="2113655"/>
            <a:chOff x="7212405" y="258962"/>
            <a:chExt cx="1594915" cy="2113655"/>
          </a:xfrm>
        </p:grpSpPr>
        <p:pic>
          <p:nvPicPr>
            <p:cNvPr id="31" name="Picture 30" descr="sneha chavan 2.jpg"/>
            <p:cNvPicPr>
              <a:picLocks noChangeAspect="1"/>
            </p:cNvPicPr>
            <p:nvPr/>
          </p:nvPicPr>
          <p:blipFill>
            <a:blip r:embed="rId5"/>
            <a:stretch>
              <a:fillRect/>
            </a:stretch>
          </p:blipFill>
          <p:spPr>
            <a:xfrm>
              <a:off x="7212405" y="258962"/>
              <a:ext cx="1594914" cy="1624621"/>
            </a:xfrm>
            <a:prstGeom prst="rect">
              <a:avLst/>
            </a:prstGeom>
            <a:solidFill>
              <a:srgbClr val="E0E1E2"/>
            </a:solidFill>
            <a:ln w="12700" cap="flat" cmpd="sng" algn="ctr">
              <a:noFill/>
              <a:prstDash val="solid"/>
              <a:miter lim="800000"/>
            </a:ln>
            <a:effectLst/>
          </p:spPr>
        </p:pic>
        <p:sp>
          <p:nvSpPr>
            <p:cNvPr id="34" name="Rectangle 33"/>
            <p:cNvSpPr/>
            <p:nvPr/>
          </p:nvSpPr>
          <p:spPr>
            <a:xfrm>
              <a:off x="7212406" y="1879413"/>
              <a:ext cx="1594914" cy="493204"/>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bg1"/>
                  </a:solidFill>
                </a:rPr>
                <a:t>Sneha</a:t>
              </a:r>
              <a:r>
                <a:rPr lang="en-US" sz="1100" b="1" dirty="0">
                  <a:solidFill>
                    <a:schemeClr val="bg1"/>
                  </a:solidFill>
                </a:rPr>
                <a:t> </a:t>
              </a:r>
              <a:r>
                <a:rPr lang="en-US" sz="1100" b="1" dirty="0" err="1">
                  <a:solidFill>
                    <a:schemeClr val="bg1"/>
                  </a:solidFill>
                </a:rPr>
                <a:t>Chavhan</a:t>
              </a:r>
              <a:endParaRPr lang="en-US" sz="1100" b="1" dirty="0">
                <a:solidFill>
                  <a:schemeClr val="bg1"/>
                </a:solidFill>
              </a:endParaRPr>
            </a:p>
          </p:txBody>
        </p:sp>
      </p:grpSp>
      <p:grpSp>
        <p:nvGrpSpPr>
          <p:cNvPr id="50" name="Group 49"/>
          <p:cNvGrpSpPr/>
          <p:nvPr/>
        </p:nvGrpSpPr>
        <p:grpSpPr>
          <a:xfrm>
            <a:off x="10373644" y="2511060"/>
            <a:ext cx="1591395" cy="1991230"/>
            <a:chOff x="10373644" y="2511060"/>
            <a:chExt cx="1591395" cy="1991230"/>
          </a:xfrm>
        </p:grpSpPr>
        <p:pic>
          <p:nvPicPr>
            <p:cNvPr id="35" name="Picture 34" descr="Mitali Mayekar 2.jpg"/>
            <p:cNvPicPr>
              <a:picLocks noChangeAspect="1"/>
            </p:cNvPicPr>
            <p:nvPr/>
          </p:nvPicPr>
          <p:blipFill>
            <a:blip r:embed="rId6"/>
            <a:stretch>
              <a:fillRect/>
            </a:stretch>
          </p:blipFill>
          <p:spPr>
            <a:xfrm>
              <a:off x="10373644" y="2511060"/>
              <a:ext cx="1565845" cy="1591056"/>
            </a:xfrm>
            <a:prstGeom prst="rect">
              <a:avLst/>
            </a:prstGeom>
            <a:solidFill>
              <a:srgbClr val="E0E1E2"/>
            </a:solidFill>
            <a:ln w="12700" cap="flat" cmpd="sng" algn="ctr">
              <a:noFill/>
              <a:prstDash val="solid"/>
              <a:miter lim="800000"/>
            </a:ln>
            <a:effectLst/>
          </p:spPr>
        </p:pic>
        <p:sp>
          <p:nvSpPr>
            <p:cNvPr id="38" name="Rectangle 37"/>
            <p:cNvSpPr/>
            <p:nvPr/>
          </p:nvSpPr>
          <p:spPr>
            <a:xfrm>
              <a:off x="10373983" y="4122462"/>
              <a:ext cx="1591056" cy="37982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bg1"/>
                  </a:solidFill>
                </a:rPr>
                <a:t>Mitali</a:t>
              </a:r>
              <a:r>
                <a:rPr lang="en-US" sz="1100" b="1" dirty="0">
                  <a:solidFill>
                    <a:schemeClr val="bg1"/>
                  </a:solidFill>
                </a:rPr>
                <a:t> </a:t>
              </a:r>
              <a:r>
                <a:rPr lang="en-US" sz="1100" b="1" dirty="0" err="1">
                  <a:solidFill>
                    <a:schemeClr val="bg1"/>
                  </a:solidFill>
                </a:rPr>
                <a:t>Mayekar</a:t>
              </a:r>
              <a:endParaRPr lang="en-US" sz="1100" b="1" dirty="0">
                <a:solidFill>
                  <a:schemeClr val="bg1"/>
                </a:solidFill>
              </a:endParaRPr>
            </a:p>
          </p:txBody>
        </p:sp>
      </p:grpSp>
      <p:grpSp>
        <p:nvGrpSpPr>
          <p:cNvPr id="49" name="Group 48"/>
          <p:cNvGrpSpPr/>
          <p:nvPr/>
        </p:nvGrpSpPr>
        <p:grpSpPr>
          <a:xfrm>
            <a:off x="8792195" y="2524901"/>
            <a:ext cx="1591056" cy="1977505"/>
            <a:chOff x="8792195" y="2524901"/>
            <a:chExt cx="1591056" cy="197750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1593" y="2524901"/>
              <a:ext cx="1564847" cy="1591056"/>
            </a:xfrm>
            <a:prstGeom prst="rect">
              <a:avLst/>
            </a:prstGeom>
            <a:ln>
              <a:noFill/>
            </a:ln>
          </p:spPr>
        </p:pic>
        <p:sp>
          <p:nvSpPr>
            <p:cNvPr id="39" name="Rectangle 38"/>
            <p:cNvSpPr/>
            <p:nvPr/>
          </p:nvSpPr>
          <p:spPr>
            <a:xfrm>
              <a:off x="8792195" y="4122578"/>
              <a:ext cx="1591056" cy="37982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Abhijit Thakur</a:t>
              </a:r>
            </a:p>
          </p:txBody>
        </p:sp>
      </p:grpSp>
      <p:grpSp>
        <p:nvGrpSpPr>
          <p:cNvPr id="48" name="Group 47"/>
          <p:cNvGrpSpPr/>
          <p:nvPr/>
        </p:nvGrpSpPr>
        <p:grpSpPr>
          <a:xfrm>
            <a:off x="7212407" y="2511061"/>
            <a:ext cx="1591056" cy="1991229"/>
            <a:chOff x="7212407" y="2511061"/>
            <a:chExt cx="1591056" cy="1991229"/>
          </a:xfrm>
        </p:grpSpPr>
        <p:pic>
          <p:nvPicPr>
            <p:cNvPr id="36" name="Picture 35" descr="Gauri Nalawade 2.jpg"/>
            <p:cNvPicPr>
              <a:picLocks noChangeAspect="1"/>
            </p:cNvPicPr>
            <p:nvPr/>
          </p:nvPicPr>
          <p:blipFill>
            <a:blip r:embed="rId8"/>
            <a:stretch>
              <a:fillRect/>
            </a:stretch>
          </p:blipFill>
          <p:spPr>
            <a:xfrm>
              <a:off x="7212407" y="2511061"/>
              <a:ext cx="1591056" cy="1616226"/>
            </a:xfrm>
            <a:prstGeom prst="rect">
              <a:avLst/>
            </a:prstGeom>
            <a:solidFill>
              <a:srgbClr val="E0E1E2"/>
            </a:solidFill>
            <a:ln w="12700" cap="flat" cmpd="sng" algn="ctr">
              <a:noFill/>
              <a:prstDash val="solid"/>
              <a:miter lim="800000"/>
            </a:ln>
            <a:effectLst/>
          </p:spPr>
        </p:pic>
        <p:sp>
          <p:nvSpPr>
            <p:cNvPr id="40" name="Rectangle 39"/>
            <p:cNvSpPr/>
            <p:nvPr/>
          </p:nvSpPr>
          <p:spPr>
            <a:xfrm>
              <a:off x="7246117" y="4122462"/>
              <a:ext cx="1542830" cy="37982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Gauri </a:t>
              </a:r>
              <a:r>
                <a:rPr lang="en-US" sz="1100" b="1" dirty="0" err="1">
                  <a:solidFill>
                    <a:schemeClr val="bg1"/>
                  </a:solidFill>
                </a:rPr>
                <a:t>Nalawde</a:t>
              </a:r>
              <a:endParaRPr lang="en-US" sz="1100" b="1" dirty="0">
                <a:solidFill>
                  <a:schemeClr val="bg1"/>
                </a:solidFill>
              </a:endParaRPr>
            </a:p>
          </p:txBody>
        </p:sp>
      </p:grpSp>
      <p:grpSp>
        <p:nvGrpSpPr>
          <p:cNvPr id="53" name="Group 52"/>
          <p:cNvGrpSpPr/>
          <p:nvPr/>
        </p:nvGrpSpPr>
        <p:grpSpPr>
          <a:xfrm>
            <a:off x="7246117" y="4615938"/>
            <a:ext cx="1591056" cy="1979531"/>
            <a:chOff x="7246117" y="4615938"/>
            <a:chExt cx="1591056" cy="1979531"/>
          </a:xfrm>
        </p:grpSpPr>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l="20885" t="4425" r="16423"/>
            <a:stretch/>
          </p:blipFill>
          <p:spPr>
            <a:xfrm>
              <a:off x="7246117" y="4615938"/>
              <a:ext cx="1591056" cy="1616673"/>
            </a:xfrm>
            <a:prstGeom prst="rect">
              <a:avLst/>
            </a:prstGeom>
            <a:solidFill>
              <a:srgbClr val="E0E1E2"/>
            </a:solidFill>
            <a:ln w="12700" cap="flat" cmpd="sng" algn="ctr">
              <a:noFill/>
              <a:prstDash val="solid"/>
              <a:miter lim="800000"/>
            </a:ln>
            <a:effectLst/>
          </p:spPr>
        </p:pic>
        <p:sp>
          <p:nvSpPr>
            <p:cNvPr id="42" name="Rectangle 41"/>
            <p:cNvSpPr/>
            <p:nvPr/>
          </p:nvSpPr>
          <p:spPr>
            <a:xfrm>
              <a:off x="7255504" y="6215641"/>
              <a:ext cx="1581463" cy="37982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bg1"/>
                  </a:solidFill>
                </a:rPr>
                <a:t>Abhidnya</a:t>
              </a:r>
              <a:r>
                <a:rPr lang="en-US" sz="1100" b="1" dirty="0">
                  <a:solidFill>
                    <a:schemeClr val="bg1"/>
                  </a:solidFill>
                </a:rPr>
                <a:t> </a:t>
              </a:r>
              <a:r>
                <a:rPr lang="en-US" sz="1100" b="1" dirty="0" err="1">
                  <a:solidFill>
                    <a:schemeClr val="bg1"/>
                  </a:solidFill>
                </a:rPr>
                <a:t>Bhave</a:t>
              </a:r>
              <a:endParaRPr lang="en-US" sz="1100" b="1" dirty="0">
                <a:solidFill>
                  <a:schemeClr val="bg1"/>
                </a:solidFill>
              </a:endParaRPr>
            </a:p>
          </p:txBody>
        </p:sp>
      </p:grpSp>
      <p:grpSp>
        <p:nvGrpSpPr>
          <p:cNvPr id="52" name="Group 51"/>
          <p:cNvGrpSpPr/>
          <p:nvPr/>
        </p:nvGrpSpPr>
        <p:grpSpPr>
          <a:xfrm>
            <a:off x="8836967" y="4615938"/>
            <a:ext cx="1591123" cy="1980783"/>
            <a:chOff x="8836967" y="4615938"/>
            <a:chExt cx="1591123" cy="1980783"/>
          </a:xfrm>
        </p:grpSpPr>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7034" y="4615938"/>
              <a:ext cx="1591056" cy="1616673"/>
            </a:xfrm>
            <a:prstGeom prst="rect">
              <a:avLst/>
            </a:prstGeom>
            <a:solidFill>
              <a:srgbClr val="E0E1E2"/>
            </a:solidFill>
            <a:ln w="12700" cap="flat" cmpd="sng" algn="ctr">
              <a:noFill/>
              <a:prstDash val="solid"/>
              <a:miter lim="800000"/>
            </a:ln>
            <a:effectLst/>
          </p:spPr>
        </p:pic>
        <p:sp>
          <p:nvSpPr>
            <p:cNvPr id="44" name="Rectangle 43"/>
            <p:cNvSpPr/>
            <p:nvPr/>
          </p:nvSpPr>
          <p:spPr>
            <a:xfrm>
              <a:off x="8836967" y="6216893"/>
              <a:ext cx="1526696" cy="37982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Rohan Gujar</a:t>
              </a:r>
            </a:p>
          </p:txBody>
        </p:sp>
      </p:grpSp>
      <p:grpSp>
        <p:nvGrpSpPr>
          <p:cNvPr id="51" name="Group 50"/>
          <p:cNvGrpSpPr/>
          <p:nvPr/>
        </p:nvGrpSpPr>
        <p:grpSpPr>
          <a:xfrm>
            <a:off x="10359131" y="4615938"/>
            <a:ext cx="1595794" cy="1970121"/>
            <a:chOff x="10359131" y="4615938"/>
            <a:chExt cx="1595794" cy="1970121"/>
          </a:xfrm>
        </p:grpSpPr>
        <p:pic>
          <p:nvPicPr>
            <p:cNvPr id="45" name="Picture 44" descr="Ruchita-Jadhav-1.jpg"/>
            <p:cNvPicPr>
              <a:picLocks noChangeAspect="1"/>
            </p:cNvPicPr>
            <p:nvPr/>
          </p:nvPicPr>
          <p:blipFill>
            <a:blip r:embed="rId11"/>
            <a:srcRect l="7143" r="11905"/>
            <a:stretch>
              <a:fillRect/>
            </a:stretch>
          </p:blipFill>
          <p:spPr>
            <a:xfrm>
              <a:off x="10363869" y="4615938"/>
              <a:ext cx="1591056" cy="1616673"/>
            </a:xfrm>
            <a:prstGeom prst="rect">
              <a:avLst/>
            </a:prstGeom>
            <a:solidFill>
              <a:srgbClr val="E0E1E2"/>
            </a:solidFill>
            <a:ln w="12700" cap="flat" cmpd="sng" algn="ctr">
              <a:noFill/>
              <a:prstDash val="solid"/>
              <a:miter lim="800000"/>
            </a:ln>
            <a:effectLst/>
          </p:spPr>
        </p:pic>
        <p:sp>
          <p:nvSpPr>
            <p:cNvPr id="46" name="Rectangle 45"/>
            <p:cNvSpPr/>
            <p:nvPr/>
          </p:nvSpPr>
          <p:spPr>
            <a:xfrm>
              <a:off x="10359131" y="6206231"/>
              <a:ext cx="1580358" cy="37982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bg1"/>
                  </a:solidFill>
                </a:rPr>
                <a:t>Ruchita</a:t>
              </a:r>
              <a:r>
                <a:rPr lang="en-US" sz="1100" b="1" dirty="0">
                  <a:solidFill>
                    <a:schemeClr val="bg1"/>
                  </a:solidFill>
                </a:rPr>
                <a:t> </a:t>
              </a:r>
              <a:r>
                <a:rPr lang="en-US" sz="1100" b="1" dirty="0" err="1">
                  <a:solidFill>
                    <a:schemeClr val="bg1"/>
                  </a:solidFill>
                </a:rPr>
                <a:t>Jadhav</a:t>
              </a:r>
              <a:endParaRPr lang="en-US" sz="1100" b="1" dirty="0">
                <a:solidFill>
                  <a:schemeClr val="bg1"/>
                </a:solidFill>
              </a:endParaRPr>
            </a:p>
          </p:txBody>
        </p:sp>
      </p:grpSp>
    </p:spTree>
    <p:extLst>
      <p:ext uri="{BB962C8B-B14F-4D97-AF65-F5344CB8AC3E}">
        <p14:creationId xmlns:p14="http://schemas.microsoft.com/office/powerpoint/2010/main" val="9186100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250"/>
                                        <p:tgtEl>
                                          <p:spTgt spid="27"/>
                                        </p:tgtEl>
                                      </p:cBhvr>
                                    </p:animEffect>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anim calcmode="lin" valueType="num">
                                      <p:cBhvr>
                                        <p:cTn id="16" dur="250" fill="hold"/>
                                        <p:tgtEl>
                                          <p:spTgt spid="7"/>
                                        </p:tgtEl>
                                        <p:attrNameLst>
                                          <p:attrName>ppt_x</p:attrName>
                                        </p:attrNameLst>
                                      </p:cBhvr>
                                      <p:tavLst>
                                        <p:tav tm="0">
                                          <p:val>
                                            <p:strVal val="#ppt_x"/>
                                          </p:val>
                                        </p:tav>
                                        <p:tav tm="100000">
                                          <p:val>
                                            <p:strVal val="#ppt_x"/>
                                          </p:val>
                                        </p:tav>
                                      </p:tavLst>
                                    </p:anim>
                                    <p:anim calcmode="lin" valueType="num">
                                      <p:cBhvr>
                                        <p:cTn id="17" dur="2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250"/>
                                        <p:tgtEl>
                                          <p:spTgt spid="50"/>
                                        </p:tgtEl>
                                      </p:cBhvr>
                                    </p:animEffect>
                                    <p:anim calcmode="lin" valueType="num">
                                      <p:cBhvr>
                                        <p:cTn id="22" dur="250" fill="hold"/>
                                        <p:tgtEl>
                                          <p:spTgt spid="50"/>
                                        </p:tgtEl>
                                        <p:attrNameLst>
                                          <p:attrName>ppt_x</p:attrName>
                                        </p:attrNameLst>
                                      </p:cBhvr>
                                      <p:tavLst>
                                        <p:tav tm="0">
                                          <p:val>
                                            <p:strVal val="#ppt_x"/>
                                          </p:val>
                                        </p:tav>
                                        <p:tav tm="100000">
                                          <p:val>
                                            <p:strVal val="#ppt_x"/>
                                          </p:val>
                                        </p:tav>
                                      </p:tavLst>
                                    </p:anim>
                                    <p:anim calcmode="lin" valueType="num">
                                      <p:cBhvr>
                                        <p:cTn id="23" dur="25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250"/>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250"/>
                                        <p:tgtEl>
                                          <p:spTgt spid="48"/>
                                        </p:tgtEl>
                                      </p:cBhvr>
                                    </p:animEffect>
                                    <p:anim calcmode="lin" valueType="num">
                                      <p:cBhvr>
                                        <p:cTn id="34" dur="250" fill="hold"/>
                                        <p:tgtEl>
                                          <p:spTgt spid="48"/>
                                        </p:tgtEl>
                                        <p:attrNameLst>
                                          <p:attrName>ppt_x</p:attrName>
                                        </p:attrNameLst>
                                      </p:cBhvr>
                                      <p:tavLst>
                                        <p:tav tm="0">
                                          <p:val>
                                            <p:strVal val="#ppt_x"/>
                                          </p:val>
                                        </p:tav>
                                        <p:tav tm="100000">
                                          <p:val>
                                            <p:strVal val="#ppt_x"/>
                                          </p:val>
                                        </p:tav>
                                      </p:tavLst>
                                    </p:anim>
                                    <p:anim calcmode="lin" valueType="num">
                                      <p:cBhvr>
                                        <p:cTn id="35" dur="250" fill="hold"/>
                                        <p:tgtEl>
                                          <p:spTgt spid="48"/>
                                        </p:tgtEl>
                                        <p:attrNameLst>
                                          <p:attrName>ppt_y</p:attrName>
                                        </p:attrNameLst>
                                      </p:cBhvr>
                                      <p:tavLst>
                                        <p:tav tm="0">
                                          <p:val>
                                            <p:strVal val="#ppt_y+.1"/>
                                          </p:val>
                                        </p:tav>
                                        <p:tav tm="100000">
                                          <p:val>
                                            <p:strVal val="#ppt_y"/>
                                          </p:val>
                                        </p:tav>
                                      </p:tavLst>
                                    </p:anim>
                                  </p:childTnLst>
                                </p:cTn>
                              </p:par>
                            </p:childTnLst>
                          </p:cTn>
                        </p:par>
                        <p:par>
                          <p:cTn id="36" fill="hold">
                            <p:stCondLst>
                              <p:cond delay="1750"/>
                            </p:stCondLst>
                            <p:childTnLst>
                              <p:par>
                                <p:cTn id="37" presetID="42"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250"/>
                                        <p:tgtEl>
                                          <p:spTgt spid="51"/>
                                        </p:tgtEl>
                                      </p:cBhvr>
                                    </p:animEffect>
                                    <p:anim calcmode="lin" valueType="num">
                                      <p:cBhvr>
                                        <p:cTn id="40" dur="250" fill="hold"/>
                                        <p:tgtEl>
                                          <p:spTgt spid="51"/>
                                        </p:tgtEl>
                                        <p:attrNameLst>
                                          <p:attrName>ppt_x</p:attrName>
                                        </p:attrNameLst>
                                      </p:cBhvr>
                                      <p:tavLst>
                                        <p:tav tm="0">
                                          <p:val>
                                            <p:strVal val="#ppt_x"/>
                                          </p:val>
                                        </p:tav>
                                        <p:tav tm="100000">
                                          <p:val>
                                            <p:strVal val="#ppt_x"/>
                                          </p:val>
                                        </p:tav>
                                      </p:tavLst>
                                    </p:anim>
                                    <p:anim calcmode="lin" valueType="num">
                                      <p:cBhvr>
                                        <p:cTn id="41" dur="250" fill="hold"/>
                                        <p:tgtEl>
                                          <p:spTgt spid="51"/>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250"/>
                                        <p:tgtEl>
                                          <p:spTgt spid="47"/>
                                        </p:tgtEl>
                                      </p:cBhvr>
                                    </p:animEffect>
                                    <p:anim calcmode="lin" valueType="num">
                                      <p:cBhvr>
                                        <p:cTn id="46" dur="250" fill="hold"/>
                                        <p:tgtEl>
                                          <p:spTgt spid="47"/>
                                        </p:tgtEl>
                                        <p:attrNameLst>
                                          <p:attrName>ppt_x</p:attrName>
                                        </p:attrNameLst>
                                      </p:cBhvr>
                                      <p:tavLst>
                                        <p:tav tm="0">
                                          <p:val>
                                            <p:strVal val="#ppt_x"/>
                                          </p:val>
                                        </p:tav>
                                        <p:tav tm="100000">
                                          <p:val>
                                            <p:strVal val="#ppt_x"/>
                                          </p:val>
                                        </p:tav>
                                      </p:tavLst>
                                    </p:anim>
                                    <p:anim calcmode="lin" valueType="num">
                                      <p:cBhvr>
                                        <p:cTn id="47" dur="250" fill="hold"/>
                                        <p:tgtEl>
                                          <p:spTgt spid="47"/>
                                        </p:tgtEl>
                                        <p:attrNameLst>
                                          <p:attrName>ppt_y</p:attrName>
                                        </p:attrNameLst>
                                      </p:cBhvr>
                                      <p:tavLst>
                                        <p:tav tm="0">
                                          <p:val>
                                            <p:strVal val="#ppt_y+.1"/>
                                          </p:val>
                                        </p:tav>
                                        <p:tav tm="100000">
                                          <p:val>
                                            <p:strVal val="#ppt_y"/>
                                          </p:val>
                                        </p:tav>
                                      </p:tavLst>
                                    </p:anim>
                                  </p:childTnLst>
                                </p:cTn>
                              </p:par>
                            </p:childTnLst>
                          </p:cTn>
                        </p:par>
                        <p:par>
                          <p:cTn id="48" fill="hold">
                            <p:stCondLst>
                              <p:cond delay="2250"/>
                            </p:stCondLst>
                            <p:childTnLst>
                              <p:par>
                                <p:cTn id="49" presetID="42" presetClass="entr" presetSubtype="0"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250"/>
                                        <p:tgtEl>
                                          <p:spTgt spid="52"/>
                                        </p:tgtEl>
                                      </p:cBhvr>
                                    </p:animEffect>
                                    <p:anim calcmode="lin" valueType="num">
                                      <p:cBhvr>
                                        <p:cTn id="52" dur="250" fill="hold"/>
                                        <p:tgtEl>
                                          <p:spTgt spid="52"/>
                                        </p:tgtEl>
                                        <p:attrNameLst>
                                          <p:attrName>ppt_x</p:attrName>
                                        </p:attrNameLst>
                                      </p:cBhvr>
                                      <p:tavLst>
                                        <p:tav tm="0">
                                          <p:val>
                                            <p:strVal val="#ppt_x"/>
                                          </p:val>
                                        </p:tav>
                                        <p:tav tm="100000">
                                          <p:val>
                                            <p:strVal val="#ppt_x"/>
                                          </p:val>
                                        </p:tav>
                                      </p:tavLst>
                                    </p:anim>
                                    <p:anim calcmode="lin" valueType="num">
                                      <p:cBhvr>
                                        <p:cTn id="53" dur="25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2500"/>
                            </p:stCondLst>
                            <p:childTnLst>
                              <p:par>
                                <p:cTn id="55" presetID="42" presetClass="entr" presetSubtype="0" fill="hold"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250"/>
                                        <p:tgtEl>
                                          <p:spTgt spid="49"/>
                                        </p:tgtEl>
                                      </p:cBhvr>
                                    </p:animEffect>
                                    <p:anim calcmode="lin" valueType="num">
                                      <p:cBhvr>
                                        <p:cTn id="58" dur="250" fill="hold"/>
                                        <p:tgtEl>
                                          <p:spTgt spid="49"/>
                                        </p:tgtEl>
                                        <p:attrNameLst>
                                          <p:attrName>ppt_x</p:attrName>
                                        </p:attrNameLst>
                                      </p:cBhvr>
                                      <p:tavLst>
                                        <p:tav tm="0">
                                          <p:val>
                                            <p:strVal val="#ppt_x"/>
                                          </p:val>
                                        </p:tav>
                                        <p:tav tm="100000">
                                          <p:val>
                                            <p:strVal val="#ppt_x"/>
                                          </p:val>
                                        </p:tav>
                                      </p:tavLst>
                                    </p:anim>
                                    <p:anim calcmode="lin" valueType="num">
                                      <p:cBhvr>
                                        <p:cTn id="59" dur="250" fill="hold"/>
                                        <p:tgtEl>
                                          <p:spTgt spid="49"/>
                                        </p:tgtEl>
                                        <p:attrNameLst>
                                          <p:attrName>ppt_y</p:attrName>
                                        </p:attrNameLst>
                                      </p:cBhvr>
                                      <p:tavLst>
                                        <p:tav tm="0">
                                          <p:val>
                                            <p:strVal val="#ppt_y+.1"/>
                                          </p:val>
                                        </p:tav>
                                        <p:tav tm="100000">
                                          <p:val>
                                            <p:strVal val="#ppt_y"/>
                                          </p:val>
                                        </p:tav>
                                      </p:tavLst>
                                    </p:anim>
                                  </p:childTnLst>
                                </p:cTn>
                              </p:par>
                            </p:childTnLst>
                          </p:cTn>
                        </p:par>
                        <p:par>
                          <p:cTn id="60" fill="hold">
                            <p:stCondLst>
                              <p:cond delay="2750"/>
                            </p:stCondLst>
                            <p:childTnLst>
                              <p:par>
                                <p:cTn id="61" presetID="42" presetClass="entr" presetSubtype="0"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250"/>
                                        <p:tgtEl>
                                          <p:spTgt spid="53"/>
                                        </p:tgtEl>
                                      </p:cBhvr>
                                    </p:animEffect>
                                    <p:anim calcmode="lin" valueType="num">
                                      <p:cBhvr>
                                        <p:cTn id="64" dur="250" fill="hold"/>
                                        <p:tgtEl>
                                          <p:spTgt spid="53"/>
                                        </p:tgtEl>
                                        <p:attrNameLst>
                                          <p:attrName>ppt_x</p:attrName>
                                        </p:attrNameLst>
                                      </p:cBhvr>
                                      <p:tavLst>
                                        <p:tav tm="0">
                                          <p:val>
                                            <p:strVal val="#ppt_x"/>
                                          </p:val>
                                        </p:tav>
                                        <p:tav tm="100000">
                                          <p:val>
                                            <p:strVal val="#ppt_x"/>
                                          </p:val>
                                        </p:tav>
                                      </p:tavLst>
                                    </p:anim>
                                    <p:anim calcmode="lin" valueType="num">
                                      <p:cBhvr>
                                        <p:cTn id="65" dur="2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94DC40B-7785-4DA2-A083-5BBEAAA6E875}"/>
              </a:ext>
            </a:extLst>
          </p:cNvPr>
          <p:cNvSpPr>
            <a:spLocks noGrp="1"/>
          </p:cNvSpPr>
          <p:nvPr>
            <p:ph type="pic" sz="quarter" idx="4294967295"/>
          </p:nvPr>
        </p:nvSpPr>
        <p:spPr>
          <a:xfrm>
            <a:off x="0" y="0"/>
            <a:ext cx="12192000" cy="6858000"/>
          </a:xfrm>
        </p:spPr>
      </p:sp>
      <p:sp>
        <p:nvSpPr>
          <p:cNvPr id="8" name="Rectangle 7">
            <a:extLst>
              <a:ext uri="{FF2B5EF4-FFF2-40B4-BE49-F238E27FC236}">
                <a16:creationId xmlns:a16="http://schemas.microsoft.com/office/drawing/2014/main" xmlns="" id="{0FA4EFC0-4937-451D-B63D-654F04CB6697}"/>
              </a:ext>
            </a:extLst>
          </p:cNvPr>
          <p:cNvSpPr/>
          <p:nvPr/>
        </p:nvSpPr>
        <p:spPr>
          <a:xfrm>
            <a:off x="0" y="-12651"/>
            <a:ext cx="12191999" cy="68706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xmlns="" id="{ACEDCE6A-0B4E-4BF2-B3A0-C74CCBC68393}"/>
              </a:ext>
            </a:extLst>
          </p:cNvPr>
          <p:cNvSpPr/>
          <p:nvPr/>
        </p:nvSpPr>
        <p:spPr>
          <a:xfrm>
            <a:off x="511278" y="531817"/>
            <a:ext cx="11169445" cy="581490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xmlns="" id="{0FA4EFC0-4937-451D-B63D-654F04CB6697}"/>
              </a:ext>
            </a:extLst>
          </p:cNvPr>
          <p:cNvSpPr/>
          <p:nvPr/>
        </p:nvSpPr>
        <p:spPr>
          <a:xfrm>
            <a:off x="511276" y="531817"/>
            <a:ext cx="5584723" cy="5814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itle 2">
            <a:extLst>
              <a:ext uri="{FF2B5EF4-FFF2-40B4-BE49-F238E27FC236}">
                <a16:creationId xmlns:a16="http://schemas.microsoft.com/office/drawing/2014/main" xmlns="" id="{D9009845-E2AB-44C0-B74B-56946199F51A}"/>
              </a:ext>
            </a:extLst>
          </p:cNvPr>
          <p:cNvSpPr txBox="1">
            <a:spLocks/>
          </p:cNvSpPr>
          <p:nvPr/>
        </p:nvSpPr>
        <p:spPr>
          <a:xfrm>
            <a:off x="511275" y="3459930"/>
            <a:ext cx="5584724" cy="19073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b="1" dirty="0" smtClean="0">
                <a:solidFill>
                  <a:schemeClr val="bg1"/>
                </a:solidFill>
              </a:rPr>
              <a:t>MOVIES</a:t>
            </a:r>
            <a:endParaRPr lang="en-ID" sz="6000" b="1" dirty="0">
              <a:solidFill>
                <a:schemeClr val="bg1"/>
              </a:solidFill>
            </a:endParaRPr>
          </a:p>
        </p:txBody>
      </p:sp>
      <p:pic>
        <p:nvPicPr>
          <p:cNvPr id="11"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439" y="1283898"/>
            <a:ext cx="4495866" cy="4310743"/>
          </a:xfrm>
          <a:prstGeom prst="rect">
            <a:avLst/>
          </a:prstGeom>
        </p:spPr>
      </p:pic>
      <p:grpSp>
        <p:nvGrpSpPr>
          <p:cNvPr id="13" name="Group 12"/>
          <p:cNvGrpSpPr/>
          <p:nvPr/>
        </p:nvGrpSpPr>
        <p:grpSpPr>
          <a:xfrm>
            <a:off x="2610567" y="1846720"/>
            <a:ext cx="1386139" cy="1806181"/>
            <a:chOff x="4838700" y="1809750"/>
            <a:chExt cx="2514600" cy="3276600"/>
          </a:xfrm>
        </p:grpSpPr>
        <p:sp>
          <p:nvSpPr>
            <p:cNvPr id="14" name="Rectangle 13"/>
            <p:cNvSpPr/>
            <p:nvPr/>
          </p:nvSpPr>
          <p:spPr>
            <a:xfrm>
              <a:off x="4838700" y="1809750"/>
              <a:ext cx="2514600" cy="3276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35040" t="31476" r="34302" b="28241"/>
            <a:stretch/>
          </p:blipFill>
          <p:spPr>
            <a:xfrm>
              <a:off x="5073650" y="2047667"/>
              <a:ext cx="2044700" cy="2762666"/>
            </a:xfrm>
            <a:prstGeom prst="rect">
              <a:avLst/>
            </a:prstGeom>
          </p:spPr>
        </p:pic>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7102" y="557698"/>
            <a:ext cx="1259506" cy="920583"/>
          </a:xfrm>
          <a:prstGeom prst="rect">
            <a:avLst/>
          </a:prstGeom>
        </p:spPr>
      </p:pic>
    </p:spTree>
    <p:extLst>
      <p:ext uri="{BB962C8B-B14F-4D97-AF65-F5344CB8AC3E}">
        <p14:creationId xmlns:p14="http://schemas.microsoft.com/office/powerpoint/2010/main" val="22145163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2)">
                                      <p:cBhvr>
                                        <p:cTn id="11" dur="2000"/>
                                        <p:tgtEl>
                                          <p:spTgt spid="7"/>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500"/>
                            </p:stCondLst>
                            <p:childTnLst>
                              <p:par>
                                <p:cTn id="25" presetID="1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lstStyle/>
          <a:p>
            <a:r>
              <a:rPr lang="en-US" dirty="0" smtClean="0"/>
              <a:t>Popular Titles</a:t>
            </a:r>
            <a:r>
              <a:rPr lang="id-ID" b="1" dirty="0" smtClean="0"/>
              <a:t> </a:t>
            </a:r>
            <a:r>
              <a:rPr lang="id-ID" dirty="0"/>
              <a:t/>
            </a:r>
            <a:br>
              <a:rPr lang="id-ID" dirty="0"/>
            </a:br>
            <a:r>
              <a:rPr lang="id-ID" b="1" dirty="0"/>
              <a:t>for World </a:t>
            </a:r>
            <a:r>
              <a:rPr lang="en-US" b="1" dirty="0" smtClean="0"/>
              <a:t>T</a:t>
            </a:r>
            <a:r>
              <a:rPr lang="id-ID" b="1" dirty="0" smtClean="0"/>
              <a:t>elevision </a:t>
            </a:r>
            <a:r>
              <a:rPr lang="en-US" b="1" dirty="0" smtClean="0"/>
              <a:t>P</a:t>
            </a:r>
            <a:r>
              <a:rPr lang="id-ID" b="1" dirty="0" smtClean="0"/>
              <a:t>remier</a:t>
            </a:r>
            <a:r>
              <a:rPr lang="en-US" b="1" dirty="0" smtClean="0"/>
              <a:t>e</a:t>
            </a:r>
            <a:endParaRPr lang="en-ID" b="1" dirty="0"/>
          </a:p>
        </p:txBody>
      </p:sp>
      <p:sp>
        <p:nvSpPr>
          <p:cNvPr id="4" name="Picture Placeholder 3"/>
          <p:cNvSpPr>
            <a:spLocks noGrp="1"/>
          </p:cNvSpPr>
          <p:nvPr>
            <p:ph type="pic" sz="quarter" idx="14"/>
          </p:nvPr>
        </p:nvSpPr>
        <p:spPr/>
      </p:sp>
      <p:pic>
        <p:nvPicPr>
          <p:cNvPr id="11" name="Picture 10" descr="A picture containing person, holding&#10;&#10;Description generated with very high confidence">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487776" y="2259299"/>
            <a:ext cx="4203578" cy="2494386"/>
          </a:xfrm>
          <a:prstGeom prst="rect">
            <a:avLst/>
          </a:prstGeom>
        </p:spPr>
      </p:pic>
      <p:pic>
        <p:nvPicPr>
          <p:cNvPr id="13" name="Picture 12" descr="A person smiling for the camera&#10;&#10;Description generated with high confidence">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691354" y="2246725"/>
            <a:ext cx="4428053" cy="2506960"/>
          </a:xfrm>
          <a:prstGeom prst="rect">
            <a:avLst/>
          </a:prstGeom>
        </p:spPr>
      </p:pic>
      <p:pic>
        <p:nvPicPr>
          <p:cNvPr id="15" name="Picture 14" descr="A close up of a mans face&#10;&#10;Description generated with high confidence">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87776" y="4753685"/>
            <a:ext cx="4203578" cy="2123365"/>
          </a:xfrm>
          <a:prstGeom prst="rect">
            <a:avLst/>
          </a:prstGeom>
        </p:spPr>
      </p:pic>
      <p:pic>
        <p:nvPicPr>
          <p:cNvPr id="16" name="Picture 15" descr="A picture containing person, sitting, man&#10;&#10;Description generated with high confidence">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691354" y="4717082"/>
            <a:ext cx="4428053" cy="2159968"/>
          </a:xfrm>
          <a:prstGeom prst="rect">
            <a:avLst/>
          </a:prstGeom>
        </p:spPr>
      </p:pic>
      <p:pic>
        <p:nvPicPr>
          <p:cNvPr id="17" name="Picture 16" descr="A person holding a sign&#10;&#10;Description generated with high confidence">
            <a:extLst/>
          </p:cNvPr>
          <p:cNvPicPr>
            <a:picLocks noChangeAspect="1"/>
          </p:cNvPicPr>
          <p:nvPr/>
        </p:nvPicPr>
        <p:blipFill>
          <a:blip r:embed="rId6"/>
          <a:stretch>
            <a:fillRect/>
          </a:stretch>
        </p:blipFill>
        <p:spPr>
          <a:xfrm>
            <a:off x="-6658" y="2257847"/>
            <a:ext cx="3494434" cy="4630325"/>
          </a:xfrm>
          <a:prstGeom prst="rect">
            <a:avLst/>
          </a:prstGeom>
        </p:spPr>
      </p:pic>
    </p:spTree>
    <p:extLst>
      <p:ext uri="{BB962C8B-B14F-4D97-AF65-F5344CB8AC3E}">
        <p14:creationId xmlns:p14="http://schemas.microsoft.com/office/powerpoint/2010/main" val="1897029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50"/>
                                        <p:tgtEl>
                                          <p:spTgt spid="17"/>
                                        </p:tgtEl>
                                        <p:attrNameLst>
                                          <p:attrName>ppt_y</p:attrName>
                                        </p:attrNameLst>
                                      </p:cBhvr>
                                      <p:tavLst>
                                        <p:tav tm="0">
                                          <p:val>
                                            <p:strVal val="#ppt_y+#ppt_h*1.125000"/>
                                          </p:val>
                                        </p:tav>
                                        <p:tav tm="100000">
                                          <p:val>
                                            <p:strVal val="#ppt_y"/>
                                          </p:val>
                                        </p:tav>
                                      </p:tavLst>
                                    </p:anim>
                                    <p:animEffect transition="in" filter="wipe(up)">
                                      <p:cBhvr>
                                        <p:cTn id="12" dur="250"/>
                                        <p:tgtEl>
                                          <p:spTgt spid="17"/>
                                        </p:tgtEl>
                                      </p:cBhvr>
                                    </p:animEffect>
                                  </p:childTnLst>
                                </p:cTn>
                              </p:par>
                            </p:childTnLst>
                          </p:cTn>
                        </p:par>
                        <p:par>
                          <p:cTn id="13" fill="hold">
                            <p:stCondLst>
                              <p:cond delay="750"/>
                            </p:stCondLst>
                            <p:childTnLst>
                              <p:par>
                                <p:cTn id="14" presetID="21"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1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par>
                                <p:cTn id="20" presetID="21"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1000"/>
                                        <p:tgtEl>
                                          <p:spTgt spid="15"/>
                                        </p:tgtEl>
                                      </p:cBhvr>
                                    </p:animEffect>
                                  </p:childTnLst>
                                </p:cTn>
                              </p:par>
                              <p:par>
                                <p:cTn id="23" presetID="21"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1)">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lstStyle/>
          <a:p>
            <a:r>
              <a:rPr lang="en-US" dirty="0"/>
              <a:t>Award </a:t>
            </a:r>
            <a:r>
              <a:rPr lang="en-US" dirty="0" smtClean="0"/>
              <a:t>winning titles </a:t>
            </a:r>
            <a:r>
              <a:rPr lang="id-ID" dirty="0"/>
              <a:t/>
            </a:r>
            <a:br>
              <a:rPr lang="id-ID" dirty="0"/>
            </a:br>
            <a:r>
              <a:rPr lang="en-US" b="1" dirty="0" smtClean="0"/>
              <a:t>for </a:t>
            </a:r>
            <a:r>
              <a:rPr lang="en-US" b="1" dirty="0"/>
              <a:t>World </a:t>
            </a:r>
            <a:r>
              <a:rPr lang="en-US" b="1" dirty="0" smtClean="0"/>
              <a:t>Television Premiere</a:t>
            </a:r>
            <a:endParaRPr lang="en-ID" b="1" dirty="0"/>
          </a:p>
        </p:txBody>
      </p:sp>
      <p:sp>
        <p:nvSpPr>
          <p:cNvPr id="4" name="Picture Placeholder 3"/>
          <p:cNvSpPr>
            <a:spLocks noGrp="1"/>
          </p:cNvSpPr>
          <p:nvPr>
            <p:ph type="pic" sz="quarter" idx="14"/>
          </p:nvPr>
        </p:nvSpPr>
        <p:spPr/>
      </p:sp>
      <p:pic>
        <p:nvPicPr>
          <p:cNvPr id="8" name="Picture 7" descr="A person and person posing for a photo&#10;&#10;Description generated with very high confidence">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319107"/>
            <a:ext cx="6291365" cy="3538893"/>
          </a:xfrm>
          <a:prstGeom prst="rect">
            <a:avLst/>
          </a:prstGeom>
        </p:spPr>
      </p:pic>
      <p:pic>
        <p:nvPicPr>
          <p:cNvPr id="9" name="Picture 8" descr="A group of people in uniform&#10;&#10;Description generated with very high confidence">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291365" y="3319106"/>
            <a:ext cx="5900635" cy="3538893"/>
          </a:xfrm>
          <a:prstGeom prst="rect">
            <a:avLst/>
          </a:prstGeom>
        </p:spPr>
      </p:pic>
    </p:spTree>
    <p:extLst>
      <p:ext uri="{BB962C8B-B14F-4D97-AF65-F5344CB8AC3E}">
        <p14:creationId xmlns:p14="http://schemas.microsoft.com/office/powerpoint/2010/main" val="22733150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1000"/>
                                        <p:tgtEl>
                                          <p:spTgt spid="8"/>
                                        </p:tgtEl>
                                      </p:cBhvr>
                                    </p:animEffect>
                                  </p:childTnLst>
                                </p:cTn>
                              </p:par>
                              <p:par>
                                <p:cTn id="12" presetID="2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edg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duniyadari po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379416"/>
            <a:ext cx="4097838" cy="2421183"/>
          </a:xfrm>
          <a:prstGeom prst="rect">
            <a:avLst/>
          </a:prstGeom>
          <a:noFill/>
          <a:extLst>
            <a:ext uri="{909E8E84-426E-40DD-AFC4-6F175D3DCCD1}">
              <a14:hiddenFill xmlns:a14="http://schemas.microsoft.com/office/drawing/2010/main">
                <a:solidFill>
                  <a:srgbClr val="FFFFFF"/>
                </a:solidFill>
              </a14:hiddenFill>
            </a:ext>
          </a:extLst>
        </p:spPr>
      </p:pic>
      <p:sp>
        <p:nvSpPr>
          <p:cNvPr id="2" name="Picture Placeholder 1"/>
          <p:cNvSpPr>
            <a:spLocks noGrp="1"/>
          </p:cNvSpPr>
          <p:nvPr>
            <p:ph type="pic" sz="quarter" idx="13"/>
          </p:nvPr>
        </p:nvSpPr>
        <p:spPr/>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a:bodyPr>
          <a:lstStyle/>
          <a:p>
            <a:r>
              <a:rPr lang="en-US" dirty="0"/>
              <a:t>Maharashtra’s</a:t>
            </a:r>
            <a:r>
              <a:rPr lang="id-ID" dirty="0"/>
              <a:t/>
            </a:r>
            <a:br>
              <a:rPr lang="id-ID" dirty="0"/>
            </a:br>
            <a:r>
              <a:rPr lang="en-US" b="1" dirty="0"/>
              <a:t>all time </a:t>
            </a:r>
            <a:r>
              <a:rPr lang="en-US" b="1" dirty="0" smtClean="0"/>
              <a:t>favorite movies</a:t>
            </a:r>
            <a:endParaRPr lang="en-ID" b="1" dirty="0"/>
          </a:p>
        </p:txBody>
      </p:sp>
      <p:sp>
        <p:nvSpPr>
          <p:cNvPr id="4" name="Picture Placeholder 3"/>
          <p:cNvSpPr>
            <a:spLocks noGrp="1"/>
          </p:cNvSpPr>
          <p:nvPr>
            <p:ph type="pic" sz="quarter" idx="14"/>
          </p:nvPr>
        </p:nvSpPr>
        <p:spPr/>
      </p:sp>
      <p:pic>
        <p:nvPicPr>
          <p:cNvPr id="7" name="Picture 6" descr="A picture containing text, newspaper&#10;&#10;Description generated with very high confidence">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05212" y="2379417"/>
            <a:ext cx="4033748" cy="2286000"/>
          </a:xfrm>
          <a:prstGeom prst="rect">
            <a:avLst/>
          </a:prstGeom>
        </p:spPr>
      </p:pic>
      <p:pic>
        <p:nvPicPr>
          <p:cNvPr id="1028" name="Picture 4" descr="Image result for aga bai arechya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042" y="2379417"/>
            <a:ext cx="433616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ogva movie 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1616" y="4586932"/>
            <a:ext cx="440456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konkan movie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6" y="4586932"/>
            <a:ext cx="354476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sitting posing for the camera&#10;&#10;Description generated with very high confidence">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946178" y="4586932"/>
            <a:ext cx="4292782" cy="2286000"/>
          </a:xfrm>
          <a:prstGeom prst="rect">
            <a:avLst/>
          </a:prstGeom>
        </p:spPr>
      </p:pic>
    </p:spTree>
    <p:extLst>
      <p:ext uri="{BB962C8B-B14F-4D97-AF65-F5344CB8AC3E}">
        <p14:creationId xmlns:p14="http://schemas.microsoft.com/office/powerpoint/2010/main" val="31101484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250" fill="hold"/>
                                        <p:tgtEl>
                                          <p:spTgt spid="1030"/>
                                        </p:tgtEl>
                                        <p:attrNameLst>
                                          <p:attrName>ppt_x</p:attrName>
                                        </p:attrNameLst>
                                      </p:cBhvr>
                                      <p:tavLst>
                                        <p:tav tm="0">
                                          <p:val>
                                            <p:strVal val="0-#ppt_w/2"/>
                                          </p:val>
                                        </p:tav>
                                        <p:tav tm="100000">
                                          <p:val>
                                            <p:strVal val="#ppt_x"/>
                                          </p:val>
                                        </p:tav>
                                      </p:tavLst>
                                    </p:anim>
                                    <p:anim calcmode="lin" valueType="num">
                                      <p:cBhvr additive="base">
                                        <p:cTn id="12" dur="250" fill="hold"/>
                                        <p:tgtEl>
                                          <p:spTgt spid="10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 calcmode="lin" valueType="num">
                                      <p:cBhvr additive="base">
                                        <p:cTn id="15" dur="250" fill="hold"/>
                                        <p:tgtEl>
                                          <p:spTgt spid="1032"/>
                                        </p:tgtEl>
                                        <p:attrNameLst>
                                          <p:attrName>ppt_x</p:attrName>
                                        </p:attrNameLst>
                                      </p:cBhvr>
                                      <p:tavLst>
                                        <p:tav tm="0">
                                          <p:val>
                                            <p:strVal val="0-#ppt_w/2"/>
                                          </p:val>
                                        </p:tav>
                                        <p:tav tm="100000">
                                          <p:val>
                                            <p:strVal val="#ppt_x"/>
                                          </p:val>
                                        </p:tav>
                                      </p:tavLst>
                                    </p:anim>
                                    <p:anim calcmode="lin" valueType="num">
                                      <p:cBhvr additive="base">
                                        <p:cTn id="16" dur="250" fill="hold"/>
                                        <p:tgtEl>
                                          <p:spTgt spid="103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50" fill="hold"/>
                                        <p:tgtEl>
                                          <p:spTgt spid="7"/>
                                        </p:tgtEl>
                                        <p:attrNameLst>
                                          <p:attrName>ppt_x</p:attrName>
                                        </p:attrNameLst>
                                      </p:cBhvr>
                                      <p:tavLst>
                                        <p:tav tm="0">
                                          <p:val>
                                            <p:strVal val="0-#ppt_w/2"/>
                                          </p:val>
                                        </p:tav>
                                        <p:tav tm="100000">
                                          <p:val>
                                            <p:strVal val="#ppt_x"/>
                                          </p:val>
                                        </p:tav>
                                      </p:tavLst>
                                    </p:anim>
                                    <p:anim calcmode="lin" valueType="num">
                                      <p:cBhvr additive="base">
                                        <p:cTn id="20" dur="25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nodeType="afterEffect">
                                  <p:stCondLst>
                                    <p:cond delay="0"/>
                                  </p:stCondLst>
                                  <p:childTnLst>
                                    <p:set>
                                      <p:cBhvr>
                                        <p:cTn id="23" dur="1" fill="hold">
                                          <p:stCondLst>
                                            <p:cond delay="0"/>
                                          </p:stCondLst>
                                        </p:cTn>
                                        <p:tgtEl>
                                          <p:spTgt spid="1034"/>
                                        </p:tgtEl>
                                        <p:attrNameLst>
                                          <p:attrName>style.visibility</p:attrName>
                                        </p:attrNameLst>
                                      </p:cBhvr>
                                      <p:to>
                                        <p:strVal val="visible"/>
                                      </p:to>
                                    </p:set>
                                    <p:anim calcmode="lin" valueType="num">
                                      <p:cBhvr additive="base">
                                        <p:cTn id="24" dur="250" fill="hold"/>
                                        <p:tgtEl>
                                          <p:spTgt spid="1034"/>
                                        </p:tgtEl>
                                        <p:attrNameLst>
                                          <p:attrName>ppt_x</p:attrName>
                                        </p:attrNameLst>
                                      </p:cBhvr>
                                      <p:tavLst>
                                        <p:tav tm="0">
                                          <p:val>
                                            <p:strVal val="1+#ppt_w/2"/>
                                          </p:val>
                                        </p:tav>
                                        <p:tav tm="100000">
                                          <p:val>
                                            <p:strVal val="#ppt_x"/>
                                          </p:val>
                                        </p:tav>
                                      </p:tavLst>
                                    </p:anim>
                                    <p:anim calcmode="lin" valueType="num">
                                      <p:cBhvr additive="base">
                                        <p:cTn id="25" dur="250" fill="hold"/>
                                        <p:tgtEl>
                                          <p:spTgt spid="103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250" fill="hold"/>
                                        <p:tgtEl>
                                          <p:spTgt spid="1028"/>
                                        </p:tgtEl>
                                        <p:attrNameLst>
                                          <p:attrName>ppt_x</p:attrName>
                                        </p:attrNameLst>
                                      </p:cBhvr>
                                      <p:tavLst>
                                        <p:tav tm="0">
                                          <p:val>
                                            <p:strVal val="1+#ppt_w/2"/>
                                          </p:val>
                                        </p:tav>
                                        <p:tav tm="100000">
                                          <p:val>
                                            <p:strVal val="#ppt_x"/>
                                          </p:val>
                                        </p:tav>
                                      </p:tavLst>
                                    </p:anim>
                                    <p:anim calcmode="lin" valueType="num">
                                      <p:cBhvr additive="base">
                                        <p:cTn id="29" dur="250" fill="hold"/>
                                        <p:tgtEl>
                                          <p:spTgt spid="1028"/>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250" fill="hold"/>
                                        <p:tgtEl>
                                          <p:spTgt spid="6"/>
                                        </p:tgtEl>
                                        <p:attrNameLst>
                                          <p:attrName>ppt_x</p:attrName>
                                        </p:attrNameLst>
                                      </p:cBhvr>
                                      <p:tavLst>
                                        <p:tav tm="0">
                                          <p:val>
                                            <p:strVal val="1+#ppt_w/2"/>
                                          </p:val>
                                        </p:tav>
                                        <p:tav tm="100000">
                                          <p:val>
                                            <p:strVal val="#ppt_x"/>
                                          </p:val>
                                        </p:tav>
                                      </p:tavLst>
                                    </p:anim>
                                    <p:anim calcmode="lin" valueType="num">
                                      <p:cBhvr additive="base">
                                        <p:cTn id="33"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94DC40B-7785-4DA2-A083-5BBEAAA6E875}"/>
              </a:ext>
            </a:extLst>
          </p:cNvPr>
          <p:cNvSpPr>
            <a:spLocks noGrp="1"/>
          </p:cNvSpPr>
          <p:nvPr>
            <p:ph type="pic" sz="quarter" idx="4294967295"/>
          </p:nvPr>
        </p:nvSpPr>
        <p:spPr>
          <a:xfrm>
            <a:off x="0" y="0"/>
            <a:ext cx="12192000" cy="6858000"/>
          </a:xfrm>
        </p:spPr>
      </p:sp>
      <p:sp>
        <p:nvSpPr>
          <p:cNvPr id="8" name="Rectangle 7">
            <a:extLst>
              <a:ext uri="{FF2B5EF4-FFF2-40B4-BE49-F238E27FC236}">
                <a16:creationId xmlns:a16="http://schemas.microsoft.com/office/drawing/2014/main" xmlns="" id="{0FA4EFC0-4937-451D-B63D-654F04CB6697}"/>
              </a:ext>
            </a:extLst>
          </p:cNvPr>
          <p:cNvSpPr/>
          <p:nvPr/>
        </p:nvSpPr>
        <p:spPr>
          <a:xfrm>
            <a:off x="0" y="-12651"/>
            <a:ext cx="12191999" cy="68706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xmlns="" id="{ACEDCE6A-0B4E-4BF2-B3A0-C74CCBC68393}"/>
              </a:ext>
            </a:extLst>
          </p:cNvPr>
          <p:cNvSpPr/>
          <p:nvPr/>
        </p:nvSpPr>
        <p:spPr>
          <a:xfrm>
            <a:off x="511278" y="531817"/>
            <a:ext cx="11169445" cy="581490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xmlns="" id="{0FA4EFC0-4937-451D-B63D-654F04CB6697}"/>
              </a:ext>
            </a:extLst>
          </p:cNvPr>
          <p:cNvSpPr/>
          <p:nvPr/>
        </p:nvSpPr>
        <p:spPr>
          <a:xfrm>
            <a:off x="511276" y="531817"/>
            <a:ext cx="5584723" cy="5814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itle 2">
            <a:extLst>
              <a:ext uri="{FF2B5EF4-FFF2-40B4-BE49-F238E27FC236}">
                <a16:creationId xmlns:a16="http://schemas.microsoft.com/office/drawing/2014/main" xmlns="" id="{D9009845-E2AB-44C0-B74B-56946199F51A}"/>
              </a:ext>
            </a:extLst>
          </p:cNvPr>
          <p:cNvSpPr txBox="1">
            <a:spLocks/>
          </p:cNvSpPr>
          <p:nvPr/>
        </p:nvSpPr>
        <p:spPr>
          <a:xfrm>
            <a:off x="511275" y="3459930"/>
            <a:ext cx="5584724" cy="19073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b="1" dirty="0" smtClean="0">
                <a:solidFill>
                  <a:schemeClr val="bg1"/>
                </a:solidFill>
              </a:rPr>
              <a:t>EVENTS</a:t>
            </a:r>
            <a:endParaRPr lang="en-ID" sz="6000" b="1" dirty="0">
              <a:solidFill>
                <a:schemeClr val="bg1"/>
              </a:solidFill>
            </a:endParaRPr>
          </a:p>
        </p:txBody>
      </p:sp>
      <p:pic>
        <p:nvPicPr>
          <p:cNvPr id="11"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439" y="1283898"/>
            <a:ext cx="4495866" cy="4310743"/>
          </a:xfrm>
          <a:prstGeom prst="rect">
            <a:avLst/>
          </a:prstGeom>
        </p:spPr>
      </p:pic>
      <p:grpSp>
        <p:nvGrpSpPr>
          <p:cNvPr id="13" name="Group 12"/>
          <p:cNvGrpSpPr/>
          <p:nvPr/>
        </p:nvGrpSpPr>
        <p:grpSpPr>
          <a:xfrm>
            <a:off x="2610567" y="1846720"/>
            <a:ext cx="1386139" cy="1806181"/>
            <a:chOff x="4838700" y="1809750"/>
            <a:chExt cx="2514600" cy="3276600"/>
          </a:xfrm>
        </p:grpSpPr>
        <p:sp>
          <p:nvSpPr>
            <p:cNvPr id="14" name="Rectangle 13"/>
            <p:cNvSpPr/>
            <p:nvPr/>
          </p:nvSpPr>
          <p:spPr>
            <a:xfrm>
              <a:off x="4838700" y="1809750"/>
              <a:ext cx="2514600" cy="3276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35040" t="31476" r="34302" b="28241"/>
            <a:stretch/>
          </p:blipFill>
          <p:spPr>
            <a:xfrm>
              <a:off x="5073650" y="2047667"/>
              <a:ext cx="2044700" cy="2762666"/>
            </a:xfrm>
            <a:prstGeom prst="rect">
              <a:avLst/>
            </a:prstGeom>
          </p:spPr>
        </p:pic>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7102" y="557698"/>
            <a:ext cx="1259506" cy="920583"/>
          </a:xfrm>
          <a:prstGeom prst="rect">
            <a:avLst/>
          </a:prstGeom>
        </p:spPr>
      </p:pic>
    </p:spTree>
    <p:extLst>
      <p:ext uri="{BB962C8B-B14F-4D97-AF65-F5344CB8AC3E}">
        <p14:creationId xmlns:p14="http://schemas.microsoft.com/office/powerpoint/2010/main" val="6355499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2)">
                                      <p:cBhvr>
                                        <p:cTn id="11" dur="2000"/>
                                        <p:tgtEl>
                                          <p:spTgt spid="7"/>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500"/>
                            </p:stCondLst>
                            <p:childTnLst>
                              <p:par>
                                <p:cTn id="25" presetID="1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4" name="Title 3"/>
          <p:cNvSpPr>
            <a:spLocks noGrp="1"/>
          </p:cNvSpPr>
          <p:nvPr>
            <p:ph type="title"/>
          </p:nvPr>
        </p:nvSpPr>
        <p:spPr/>
        <p:txBody>
          <a:bodyPr/>
          <a:lstStyle/>
          <a:p>
            <a:endParaRPr lang="en-US"/>
          </a:p>
        </p:txBody>
      </p:sp>
      <p:sp>
        <p:nvSpPr>
          <p:cNvPr id="6" name="Picture Placeholder 5"/>
          <p:cNvSpPr>
            <a:spLocks noGrp="1"/>
          </p:cNvSpPr>
          <p:nvPr>
            <p:ph type="pic" sz="quarter" idx="14"/>
          </p:nvPr>
        </p:nvSpPr>
        <p:spPr/>
      </p:sp>
      <p:sp>
        <p:nvSpPr>
          <p:cNvPr id="9" name="Rectangle 8">
            <a:extLst>
              <a:ext uri="{FF2B5EF4-FFF2-40B4-BE49-F238E27FC236}">
                <a16:creationId xmlns:a16="http://schemas.microsoft.com/office/drawing/2014/main" xmlns="" id="{0FA4EFC0-4937-451D-B63D-654F04CB6697}"/>
              </a:ext>
            </a:extLst>
          </p:cNvPr>
          <p:cNvSpPr/>
          <p:nvPr/>
        </p:nvSpPr>
        <p:spPr>
          <a:xfrm>
            <a:off x="-1" y="2250106"/>
            <a:ext cx="12192001" cy="46078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descr="A picture containing object&#10;&#10;Description generated with high confidence">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50000"/>
                    </a14:imgEffect>
                  </a14:imgLayer>
                </a14:imgProps>
              </a:ext>
            </a:extLst>
          </a:blip>
          <a:srcRect l="33186" t="10101" r="32918" b="7765"/>
          <a:stretch/>
        </p:blipFill>
        <p:spPr>
          <a:xfrm>
            <a:off x="9979918" y="1794171"/>
            <a:ext cx="1669984" cy="4499772"/>
          </a:xfrm>
          <a:prstGeom prst="rect">
            <a:avLst/>
          </a:prstGeom>
          <a:ln>
            <a:noFill/>
          </a:ln>
          <a:effectLst>
            <a:outerShdw blurRad="647700" dist="139700" dir="2700000" algn="tl" rotWithShape="0">
              <a:schemeClr val="tx1">
                <a:alpha val="38000"/>
              </a:schemeClr>
            </a:outerShdw>
          </a:effectLst>
        </p:spPr>
      </p:pic>
      <p:sp>
        <p:nvSpPr>
          <p:cNvPr id="16" name="Title 2"/>
          <p:cNvSpPr txBox="1">
            <a:spLocks/>
          </p:cNvSpPr>
          <p:nvPr/>
        </p:nvSpPr>
        <p:spPr>
          <a:xfrm>
            <a:off x="877073" y="2324099"/>
            <a:ext cx="7771627" cy="94821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rPr>
              <a:t>The most credible and highly regarded awards </a:t>
            </a:r>
          </a:p>
        </p:txBody>
      </p:sp>
      <p:sp>
        <p:nvSpPr>
          <p:cNvPr id="17" name="Title 1">
            <a:extLst/>
          </p:cNvPr>
          <p:cNvSpPr txBox="1">
            <a:spLocks/>
          </p:cNvSpPr>
          <p:nvPr/>
        </p:nvSpPr>
        <p:spPr>
          <a:xfrm>
            <a:off x="838199" y="2798206"/>
            <a:ext cx="8396289" cy="4515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xima Nova" charset="0"/>
                <a:ea typeface="Proxima Nova" charset="0"/>
                <a:cs typeface="Proxima Nova" charset="0"/>
              </a:defRPr>
            </a:lvl1pPr>
          </a:lstStyle>
          <a:p>
            <a:pPr marL="342900" indent="-342900">
              <a:buFont typeface="Arial" panose="020B0604020202020204" pitchFamily="34" charset="0"/>
              <a:buChar char="•"/>
            </a:pPr>
            <a:r>
              <a:rPr lang="en-US" sz="1800" b="0" dirty="0">
                <a:solidFill>
                  <a:schemeClr val="bg1"/>
                </a:solidFill>
                <a:latin typeface="+mj-lt"/>
              </a:rPr>
              <a:t>A Government of Maharashtra initiative to honor and celebrate exceptional Marathi films and artists</a:t>
            </a:r>
          </a:p>
          <a:p>
            <a:endParaRPr lang="en-US" sz="1800" b="0" dirty="0">
              <a:solidFill>
                <a:schemeClr val="bg1"/>
              </a:solidFill>
              <a:latin typeface="+mj-lt"/>
            </a:endParaRPr>
          </a:p>
          <a:p>
            <a:pPr marL="342900" indent="-342900">
              <a:buFont typeface="Arial" panose="020B0604020202020204" pitchFamily="34" charset="0"/>
              <a:buChar char="•"/>
            </a:pPr>
            <a:r>
              <a:rPr lang="en-US" sz="1800" b="0" dirty="0">
                <a:solidFill>
                  <a:schemeClr val="bg1"/>
                </a:solidFill>
                <a:latin typeface="+mj-lt"/>
              </a:rPr>
              <a:t>Conceptualized in 1963, this event is the most awaited and grabs highest audience</a:t>
            </a:r>
          </a:p>
          <a:p>
            <a:pPr marL="342900" indent="-342900">
              <a:buFont typeface="Arial" panose="020B0604020202020204" pitchFamily="34" charset="0"/>
              <a:buChar char="•"/>
            </a:pPr>
            <a:endParaRPr lang="en-US" sz="1800" b="0" dirty="0">
              <a:solidFill>
                <a:schemeClr val="bg1"/>
              </a:solidFill>
              <a:latin typeface="+mj-lt"/>
            </a:endParaRPr>
          </a:p>
          <a:p>
            <a:pPr marL="342900" indent="-342900">
              <a:buFont typeface="Arial" panose="020B0604020202020204" pitchFamily="34" charset="0"/>
              <a:buChar char="•"/>
            </a:pPr>
            <a:r>
              <a:rPr lang="en-US" sz="1800" b="0" dirty="0">
                <a:solidFill>
                  <a:schemeClr val="bg1"/>
                </a:solidFill>
                <a:latin typeface="+mj-lt"/>
              </a:rPr>
              <a:t>The event is attended by all the prominent Marathi celebs and the acts performed are best in the industry </a:t>
            </a:r>
          </a:p>
          <a:p>
            <a:pPr marL="342900" indent="-342900">
              <a:buFont typeface="Arial" panose="020B0604020202020204" pitchFamily="34" charset="0"/>
              <a:buChar char="•"/>
            </a:pPr>
            <a:endParaRPr lang="en-US" sz="1800" b="0" dirty="0">
              <a:solidFill>
                <a:schemeClr val="bg1"/>
              </a:solidFill>
              <a:latin typeface="+mj-lt"/>
            </a:endParaRPr>
          </a:p>
          <a:p>
            <a:pPr marL="342900" indent="-342900">
              <a:buFont typeface="Arial" panose="020B0604020202020204" pitchFamily="34" charset="0"/>
              <a:buChar char="•"/>
            </a:pPr>
            <a:r>
              <a:rPr lang="en-US" sz="1800" b="0" dirty="0">
                <a:solidFill>
                  <a:schemeClr val="bg1"/>
                </a:solidFill>
                <a:latin typeface="+mj-lt"/>
              </a:rPr>
              <a:t>Awards are bestowed in the presence of the Hon’ble Chief Minister – Mr. </a:t>
            </a:r>
            <a:r>
              <a:rPr lang="en-US" sz="1800" b="0" dirty="0" err="1">
                <a:solidFill>
                  <a:schemeClr val="bg1"/>
                </a:solidFill>
                <a:latin typeface="+mj-lt"/>
              </a:rPr>
              <a:t>Devendra</a:t>
            </a:r>
            <a:r>
              <a:rPr lang="en-US" sz="1800" b="0" dirty="0">
                <a:solidFill>
                  <a:schemeClr val="bg1"/>
                </a:solidFill>
                <a:latin typeface="+mj-lt"/>
              </a:rPr>
              <a:t> </a:t>
            </a:r>
            <a:r>
              <a:rPr lang="en-US" sz="1800" b="0" dirty="0" err="1">
                <a:solidFill>
                  <a:schemeClr val="bg1"/>
                </a:solidFill>
                <a:latin typeface="+mj-lt"/>
              </a:rPr>
              <a:t>Fadnavis</a:t>
            </a:r>
            <a:r>
              <a:rPr lang="en-US" sz="1800" b="0" dirty="0">
                <a:solidFill>
                  <a:schemeClr val="bg1"/>
                </a:solidFill>
                <a:latin typeface="+mj-lt"/>
              </a:rPr>
              <a:t> and Hon’ble Cultural Minister – Mr. Vinod </a:t>
            </a:r>
            <a:r>
              <a:rPr lang="en-US" sz="1800" b="0" dirty="0" err="1">
                <a:solidFill>
                  <a:schemeClr val="bg1"/>
                </a:solidFill>
                <a:latin typeface="+mj-lt"/>
              </a:rPr>
              <a:t>Tawde</a:t>
            </a:r>
            <a:endParaRPr lang="en-US" sz="1800" b="0" dirty="0">
              <a:solidFill>
                <a:schemeClr val="bg1"/>
              </a:solidFill>
              <a:latin typeface="+mj-lt"/>
            </a:endParaRPr>
          </a:p>
          <a:p>
            <a:pPr marL="342900" indent="-342900">
              <a:buFont typeface="Arial" panose="020B0604020202020204" pitchFamily="34" charset="0"/>
              <a:buChar char="•"/>
            </a:pPr>
            <a:endParaRPr lang="en-US" sz="1800" b="0" dirty="0">
              <a:solidFill>
                <a:schemeClr val="bg1"/>
              </a:solidFill>
              <a:latin typeface="+mj-lt"/>
            </a:endParaRPr>
          </a:p>
        </p:txBody>
      </p:sp>
      <p:sp>
        <p:nvSpPr>
          <p:cNvPr id="18" name="Title 2">
            <a:extLst>
              <a:ext uri="{FF2B5EF4-FFF2-40B4-BE49-F238E27FC236}">
                <a16:creationId xmlns:a16="http://schemas.microsoft.com/office/drawing/2014/main" xmlns="" id="{8C42CC49-1542-48DD-8591-042EC3F09EE5}"/>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Maharashtra </a:t>
            </a:r>
            <a:r>
              <a:rPr lang="en-US" dirty="0" err="1" smtClean="0"/>
              <a:t>Rajya</a:t>
            </a:r>
            <a:r>
              <a:rPr lang="id-ID" dirty="0" smtClean="0"/>
              <a:t/>
            </a:r>
            <a:br>
              <a:rPr lang="id-ID" dirty="0" smtClean="0"/>
            </a:br>
            <a:r>
              <a:rPr lang="en-US" b="1" dirty="0" err="1" smtClean="0"/>
              <a:t>Chitrapat</a:t>
            </a:r>
            <a:r>
              <a:rPr lang="en-US" b="1" dirty="0" smtClean="0"/>
              <a:t> </a:t>
            </a:r>
            <a:r>
              <a:rPr lang="en-US" b="1" dirty="0" err="1"/>
              <a:t>Puraskar</a:t>
            </a:r>
            <a:r>
              <a:rPr lang="en-US" b="1" dirty="0"/>
              <a:t> </a:t>
            </a:r>
            <a:r>
              <a:rPr lang="en-US" b="1" dirty="0" err="1"/>
              <a:t>Sohla</a:t>
            </a:r>
            <a:endParaRPr lang="en-US" b="1" dirty="0"/>
          </a:p>
          <a:p>
            <a:endParaRPr lang="en-ID" b="1" dirty="0"/>
          </a:p>
        </p:txBody>
      </p:sp>
    </p:spTree>
    <p:extLst>
      <p:ext uri="{BB962C8B-B14F-4D97-AF65-F5344CB8AC3E}">
        <p14:creationId xmlns:p14="http://schemas.microsoft.com/office/powerpoint/2010/main" val="1405822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
                                        <p:tgtEl>
                                          <p:spTgt spid="9"/>
                                        </p:tgtEl>
                                      </p:cBhvr>
                                    </p:animEffect>
                                  </p:childTnLst>
                                </p:cTn>
                              </p:par>
                            </p:childTnLst>
                          </p:cTn>
                        </p:par>
                        <p:par>
                          <p:cTn id="12" fill="hold">
                            <p:stCondLst>
                              <p:cond delay="65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
                                        <p:tgtEl>
                                          <p:spTgt spid="12"/>
                                        </p:tgtEl>
                                      </p:cBhvr>
                                    </p:animEffect>
                                    <p:anim calcmode="lin" valueType="num">
                                      <p:cBhvr>
                                        <p:cTn id="16" dur="300" fill="hold"/>
                                        <p:tgtEl>
                                          <p:spTgt spid="12"/>
                                        </p:tgtEl>
                                        <p:attrNameLst>
                                          <p:attrName>ppt_x</p:attrName>
                                        </p:attrNameLst>
                                      </p:cBhvr>
                                      <p:tavLst>
                                        <p:tav tm="0">
                                          <p:val>
                                            <p:strVal val="#ppt_x"/>
                                          </p:val>
                                        </p:tav>
                                        <p:tav tm="100000">
                                          <p:val>
                                            <p:strVal val="#ppt_x"/>
                                          </p:val>
                                        </p:tav>
                                      </p:tavLst>
                                    </p:anim>
                                    <p:anim calcmode="lin" valueType="num">
                                      <p:cBhvr>
                                        <p:cTn id="17" dur="3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950"/>
                            </p:stCondLst>
                            <p:childTnLst>
                              <p:par>
                                <p:cTn id="19" presetID="22" presetClass="entr" presetSubtype="8"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145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2601256"/>
            <a:ext cx="6096000" cy="1665177"/>
          </a:xfrm>
          <a:prstGeom prst="rect">
            <a:avLst/>
          </a:prstGeom>
          <a:solidFill>
            <a:schemeClr val="tx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normAutofit/>
          </a:bodyPr>
          <a:lstStyle/>
          <a:p>
            <a:r>
              <a:rPr lang="en-US" dirty="0"/>
              <a:t>We believe that </a:t>
            </a:r>
            <a:r>
              <a:rPr lang="id-ID" dirty="0"/>
              <a:t/>
            </a:r>
            <a:br>
              <a:rPr lang="id-ID" dirty="0"/>
            </a:br>
            <a:r>
              <a:rPr lang="en-US" b="1" dirty="0"/>
              <a:t>Entertainment fortifies </a:t>
            </a:r>
            <a:r>
              <a:rPr lang="en-US" b="1" dirty="0" smtClean="0"/>
              <a:t>Identity</a:t>
            </a:r>
            <a:endParaRPr lang="en-ID" b="1" dirty="0"/>
          </a:p>
        </p:txBody>
      </p:sp>
      <p:sp>
        <p:nvSpPr>
          <p:cNvPr id="82" name="TextBox 81"/>
          <p:cNvSpPr txBox="1"/>
          <p:nvPr/>
        </p:nvSpPr>
        <p:spPr>
          <a:xfrm>
            <a:off x="838201" y="3059668"/>
            <a:ext cx="5562600" cy="830997"/>
          </a:xfrm>
          <a:prstGeom prst="rect">
            <a:avLst/>
          </a:prstGeom>
          <a:noFill/>
        </p:spPr>
        <p:txBody>
          <a:bodyPr wrap="square" rtlCol="0">
            <a:spAutoFit/>
          </a:bodyPr>
          <a:lstStyle/>
          <a:p>
            <a:r>
              <a:rPr lang="en-US" sz="2400" b="1" dirty="0">
                <a:solidFill>
                  <a:schemeClr val="bg1"/>
                </a:solidFill>
                <a:latin typeface="+mj-lt"/>
              </a:rPr>
              <a:t>Sony </a:t>
            </a:r>
            <a:r>
              <a:rPr lang="hi-IN" sz="2400" b="1" dirty="0" smtClean="0">
                <a:solidFill>
                  <a:schemeClr val="bg1"/>
                </a:solidFill>
                <a:latin typeface="+mj-lt"/>
              </a:rPr>
              <a:t>मराठी</a:t>
            </a:r>
            <a:r>
              <a:rPr lang="en-US" sz="2400" b="1" dirty="0" smtClean="0">
                <a:solidFill>
                  <a:schemeClr val="bg1"/>
                </a:solidFill>
                <a:latin typeface="+mj-lt"/>
              </a:rPr>
              <a:t> is </a:t>
            </a:r>
            <a:r>
              <a:rPr lang="en-US" sz="2400" b="1" dirty="0">
                <a:solidFill>
                  <a:schemeClr val="bg1"/>
                </a:solidFill>
                <a:latin typeface="+mj-lt"/>
              </a:rPr>
              <a:t>here to make </a:t>
            </a:r>
            <a:endParaRPr lang="en-US" sz="2400" b="1" dirty="0" smtClean="0">
              <a:solidFill>
                <a:schemeClr val="bg1"/>
              </a:solidFill>
              <a:latin typeface="+mj-lt"/>
            </a:endParaRPr>
          </a:p>
          <a:p>
            <a:r>
              <a:rPr lang="en-US" sz="2400" b="1" dirty="0" smtClean="0">
                <a:solidFill>
                  <a:schemeClr val="accent2"/>
                </a:solidFill>
                <a:latin typeface="+mj-lt"/>
              </a:rPr>
              <a:t>Being </a:t>
            </a:r>
            <a:r>
              <a:rPr lang="en-US" sz="2400" b="1" dirty="0">
                <a:solidFill>
                  <a:schemeClr val="accent2"/>
                </a:solidFill>
                <a:latin typeface="+mj-lt"/>
              </a:rPr>
              <a:t>Marathi</a:t>
            </a:r>
            <a:r>
              <a:rPr lang="en-US" sz="2400" b="1" dirty="0">
                <a:solidFill>
                  <a:schemeClr val="bg1"/>
                </a:solidFill>
                <a:latin typeface="+mj-lt"/>
              </a:rPr>
              <a:t> the pride of India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882" y="2912562"/>
            <a:ext cx="3945438" cy="3945438"/>
          </a:xfrm>
          <a:prstGeom prst="rect">
            <a:avLst/>
          </a:prstGeom>
        </p:spPr>
      </p:pic>
    </p:spTree>
    <p:extLst>
      <p:ext uri="{BB962C8B-B14F-4D97-AF65-F5344CB8AC3E}">
        <p14:creationId xmlns:p14="http://schemas.microsoft.com/office/powerpoint/2010/main" val="26592912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p:txBody>
          <a:bodyPr/>
          <a:lstStyle/>
          <a:p>
            <a:r>
              <a:rPr lang="en-US" dirty="0"/>
              <a:t>Top Marathi </a:t>
            </a:r>
            <a:r>
              <a:rPr lang="id-ID" dirty="0"/>
              <a:t/>
            </a:r>
            <a:br>
              <a:rPr lang="id-ID" dirty="0"/>
            </a:br>
            <a:r>
              <a:rPr lang="en-US" b="1" dirty="0"/>
              <a:t>celebrities lend glamour to the event</a:t>
            </a:r>
            <a:endParaRPr lang="en-ID" b="1" dirty="0"/>
          </a:p>
        </p:txBody>
      </p:sp>
      <p:pic>
        <p:nvPicPr>
          <p:cNvPr id="5" name="Picture 4" descr="A person posing for a picture&#10;&#10;Description generated with very high confidence">
            <a:extLst/>
          </p:cNvPr>
          <p:cNvPicPr>
            <a:picLocks noChangeAspect="1"/>
          </p:cNvPicPr>
          <p:nvPr/>
        </p:nvPicPr>
        <p:blipFill>
          <a:blip r:embed="rId2"/>
          <a:stretch>
            <a:fillRect/>
          </a:stretch>
        </p:blipFill>
        <p:spPr>
          <a:xfrm>
            <a:off x="1026091" y="2111718"/>
            <a:ext cx="2371947" cy="3200162"/>
          </a:xfrm>
          <a:prstGeom prst="rect">
            <a:avLst/>
          </a:prstGeom>
        </p:spPr>
      </p:pic>
      <p:pic>
        <p:nvPicPr>
          <p:cNvPr id="6" name="Picture 5"/>
          <p:cNvPicPr>
            <a:picLocks noChangeAspect="1"/>
          </p:cNvPicPr>
          <p:nvPr/>
        </p:nvPicPr>
        <p:blipFill>
          <a:blip r:embed="rId3"/>
          <a:stretch>
            <a:fillRect/>
          </a:stretch>
        </p:blipFill>
        <p:spPr>
          <a:xfrm>
            <a:off x="3398039" y="2111717"/>
            <a:ext cx="2371947" cy="3200163"/>
          </a:xfrm>
          <a:prstGeom prst="rect">
            <a:avLst/>
          </a:prstGeom>
        </p:spPr>
      </p:pic>
      <p:sp>
        <p:nvSpPr>
          <p:cNvPr id="7" name="Title 1">
            <a:extLst/>
          </p:cNvPr>
          <p:cNvSpPr txBox="1">
            <a:spLocks/>
          </p:cNvSpPr>
          <p:nvPr/>
        </p:nvSpPr>
        <p:spPr>
          <a:xfrm>
            <a:off x="937579" y="5457143"/>
            <a:ext cx="5069909" cy="9508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xima Nova" charset="0"/>
                <a:ea typeface="Proxima Nova" charset="0"/>
                <a:cs typeface="Proxima Nova" charset="0"/>
              </a:defRPr>
            </a:lvl1pPr>
          </a:lstStyle>
          <a:p>
            <a:pPr>
              <a:lnSpc>
                <a:spcPct val="110000"/>
              </a:lnSpc>
            </a:pPr>
            <a:r>
              <a:rPr lang="en-US" sz="1800" dirty="0" smtClean="0">
                <a:solidFill>
                  <a:schemeClr val="accent1"/>
                </a:solidFill>
                <a:latin typeface="Proxima Nova"/>
              </a:rPr>
              <a:t>Anchors</a:t>
            </a:r>
          </a:p>
          <a:p>
            <a:pPr>
              <a:lnSpc>
                <a:spcPct val="110000"/>
              </a:lnSpc>
            </a:pPr>
            <a:r>
              <a:rPr lang="en-US" sz="1600" b="0" dirty="0" smtClean="0">
                <a:solidFill>
                  <a:schemeClr val="tx1">
                    <a:lumMod val="65000"/>
                    <a:lumOff val="35000"/>
                  </a:schemeClr>
                </a:solidFill>
                <a:latin typeface="Proxima Nova"/>
              </a:rPr>
              <a:t>Esteemed </a:t>
            </a:r>
            <a:r>
              <a:rPr lang="en-US" sz="1600" b="0" dirty="0">
                <a:solidFill>
                  <a:schemeClr val="tx1">
                    <a:lumMod val="65000"/>
                    <a:lumOff val="35000"/>
                  </a:schemeClr>
                </a:solidFill>
                <a:latin typeface="Proxima Nova"/>
              </a:rPr>
              <a:t>faces of the Marathi Industry, who are known for their wit and charm take the helm and lead us into a evening of celebration and entertainment</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0832" t="8004" r="16975" b="13090"/>
          <a:stretch/>
        </p:blipFill>
        <p:spPr>
          <a:xfrm>
            <a:off x="6096000" y="2088595"/>
            <a:ext cx="3810902" cy="3223285"/>
          </a:xfrm>
          <a:prstGeom prst="rect">
            <a:avLst/>
          </a:prstGeom>
        </p:spPr>
      </p:pic>
      <p:sp>
        <p:nvSpPr>
          <p:cNvPr id="11" name="Title 1">
            <a:extLst/>
          </p:cNvPr>
          <p:cNvSpPr txBox="1">
            <a:spLocks/>
          </p:cNvSpPr>
          <p:nvPr/>
        </p:nvSpPr>
        <p:spPr>
          <a:xfrm>
            <a:off x="5991071" y="5312003"/>
            <a:ext cx="3810902" cy="9508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xima Nova" charset="0"/>
                <a:ea typeface="Proxima Nova" charset="0"/>
                <a:cs typeface="Proxima Nova" charset="0"/>
              </a:defRPr>
            </a:lvl1pPr>
          </a:lstStyle>
          <a:p>
            <a:pPr>
              <a:lnSpc>
                <a:spcPct val="110000"/>
              </a:lnSpc>
            </a:pPr>
            <a:r>
              <a:rPr lang="en-US" sz="1800" dirty="0">
                <a:solidFill>
                  <a:schemeClr val="accent1"/>
                </a:solidFill>
                <a:latin typeface="Proxima Nova"/>
              </a:rPr>
              <a:t>Stars of the event</a:t>
            </a:r>
          </a:p>
          <a:p>
            <a:pPr>
              <a:lnSpc>
                <a:spcPct val="110000"/>
              </a:lnSpc>
            </a:pPr>
            <a:r>
              <a:rPr lang="en-US" sz="1600" b="0" dirty="0" smtClean="0">
                <a:solidFill>
                  <a:schemeClr val="tx1">
                    <a:lumMod val="65000"/>
                    <a:lumOff val="35000"/>
                  </a:schemeClr>
                </a:solidFill>
                <a:latin typeface="Proxima Nova"/>
              </a:rPr>
              <a:t>Quality </a:t>
            </a:r>
            <a:r>
              <a:rPr lang="en-US" sz="1600" b="0" dirty="0">
                <a:solidFill>
                  <a:schemeClr val="tx1">
                    <a:lumMod val="65000"/>
                    <a:lumOff val="35000"/>
                  </a:schemeClr>
                </a:solidFill>
                <a:latin typeface="Proxima Nova"/>
              </a:rPr>
              <a:t>acts performed by top celebs with highest audience affinity and clout</a:t>
            </a:r>
          </a:p>
        </p:txBody>
      </p:sp>
    </p:spTree>
    <p:extLst>
      <p:ext uri="{BB962C8B-B14F-4D97-AF65-F5344CB8AC3E}">
        <p14:creationId xmlns:p14="http://schemas.microsoft.com/office/powerpoint/2010/main" val="21254430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50"/>
                                        <p:tgtEl>
                                          <p:spTgt spid="5"/>
                                        </p:tgtEl>
                                      </p:cBhvr>
                                    </p:animEffect>
                                  </p:child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50"/>
                                        <p:tgtEl>
                                          <p:spTgt spid="6"/>
                                        </p:tgtEl>
                                      </p:cBhvr>
                                    </p:animEffect>
                                  </p:childTnLst>
                                </p:cTn>
                              </p:par>
                            </p:childTnLst>
                          </p:cTn>
                        </p:par>
                        <p:par>
                          <p:cTn id="16" fill="hold">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50" fill="hold"/>
                                        <p:tgtEl>
                                          <p:spTgt spid="7"/>
                                        </p:tgtEl>
                                        <p:attrNameLst>
                                          <p:attrName>ppt_x</p:attrName>
                                        </p:attrNameLst>
                                      </p:cBhvr>
                                      <p:tavLst>
                                        <p:tav tm="0">
                                          <p:val>
                                            <p:strVal val="0-#ppt_w/2"/>
                                          </p:val>
                                        </p:tav>
                                        <p:tav tm="100000">
                                          <p:val>
                                            <p:strVal val="#ppt_x"/>
                                          </p:val>
                                        </p:tav>
                                      </p:tavLst>
                                    </p:anim>
                                    <p:anim calcmode="lin" valueType="num">
                                      <p:cBhvr additive="base">
                                        <p:cTn id="20" dur="25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250"/>
                                        <p:tgtEl>
                                          <p:spTgt spid="10"/>
                                        </p:tgtEl>
                                      </p:cBhvr>
                                    </p:animEffect>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50" fill="hold"/>
                                        <p:tgtEl>
                                          <p:spTgt spid="11"/>
                                        </p:tgtEl>
                                        <p:attrNameLst>
                                          <p:attrName>ppt_x</p:attrName>
                                        </p:attrNameLst>
                                      </p:cBhvr>
                                      <p:tavLst>
                                        <p:tav tm="0">
                                          <p:val>
                                            <p:strVal val="0-#ppt_w/2"/>
                                          </p:val>
                                        </p:tav>
                                        <p:tav tm="100000">
                                          <p:val>
                                            <p:strVal val="#ppt_x"/>
                                          </p:val>
                                        </p:tav>
                                      </p:tavLst>
                                    </p:anim>
                                    <p:anim calcmode="lin" valueType="num">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9955" y="2196646"/>
            <a:ext cx="12191999" cy="466135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itle 5">
            <a:extLst>
              <a:ext uri="{FF2B5EF4-FFF2-40B4-BE49-F238E27FC236}">
                <a16:creationId xmlns:a16="http://schemas.microsoft.com/office/drawing/2014/main" xmlns="" id="{35B6EC4E-D931-4DAB-AA64-E5B59B3280AB}"/>
              </a:ext>
            </a:extLst>
          </p:cNvPr>
          <p:cNvSpPr>
            <a:spLocks noGrp="1"/>
          </p:cNvSpPr>
          <p:nvPr>
            <p:ph type="title"/>
          </p:nvPr>
        </p:nvSpPr>
        <p:spPr/>
        <p:txBody>
          <a:bodyPr/>
          <a:lstStyle/>
          <a:p>
            <a:r>
              <a:rPr lang="id-ID" dirty="0"/>
              <a:t>Sony </a:t>
            </a:r>
            <a:r>
              <a:rPr lang="hi-IN" dirty="0"/>
              <a:t>मराठी</a:t>
            </a:r>
            <a:r>
              <a:rPr lang="en-ID" b="1" dirty="0"/>
              <a:t/>
            </a:r>
            <a:br>
              <a:rPr lang="en-ID" b="1" dirty="0"/>
            </a:br>
            <a:r>
              <a:rPr lang="en-US" b="1" dirty="0" smtClean="0"/>
              <a:t>A </a:t>
            </a:r>
            <a:r>
              <a:rPr lang="en-US" b="1" dirty="0"/>
              <a:t>mix of fiction &amp; non-fiction</a:t>
            </a:r>
            <a:endParaRPr lang="en-ID" b="1" dirty="0"/>
          </a:p>
        </p:txBody>
      </p:sp>
      <p:sp>
        <p:nvSpPr>
          <p:cNvPr id="58" name="Rectangle 57"/>
          <p:cNvSpPr/>
          <p:nvPr/>
        </p:nvSpPr>
        <p:spPr>
          <a:xfrm>
            <a:off x="1154365" y="2498417"/>
            <a:ext cx="2747086" cy="5805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38" name="Group 37"/>
          <p:cNvGrpSpPr/>
          <p:nvPr/>
        </p:nvGrpSpPr>
        <p:grpSpPr>
          <a:xfrm>
            <a:off x="918510" y="3365922"/>
            <a:ext cx="2554790" cy="470410"/>
            <a:chOff x="196521" y="1038067"/>
            <a:chExt cx="2554790" cy="470410"/>
          </a:xfrm>
        </p:grpSpPr>
        <p:sp>
          <p:nvSpPr>
            <p:cNvPr id="56" name="Rectangle 55"/>
            <p:cNvSpPr/>
            <p:nvPr/>
          </p:nvSpPr>
          <p:spPr>
            <a:xfrm>
              <a:off x="196521" y="103806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7" name="Rectangle 56"/>
            <p:cNvSpPr/>
            <p:nvPr/>
          </p:nvSpPr>
          <p:spPr>
            <a:xfrm>
              <a:off x="196521" y="1038067"/>
              <a:ext cx="2554790"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0" i="0" kern="1200" dirty="0" err="1">
                  <a:solidFill>
                    <a:schemeClr val="bg1"/>
                  </a:solidFill>
                  <a:latin typeface="Proxima Nova"/>
                </a:rPr>
                <a:t>Ti</a:t>
              </a:r>
              <a:r>
                <a:rPr lang="en-US" sz="1600" b="0" i="0" kern="1200" dirty="0">
                  <a:solidFill>
                    <a:schemeClr val="bg1"/>
                  </a:solidFill>
                  <a:latin typeface="Proxima Nova"/>
                </a:rPr>
                <a:t> </a:t>
              </a:r>
              <a:r>
                <a:rPr lang="en-US" sz="1600" b="0" i="0" kern="1200" dirty="0" err="1">
                  <a:solidFill>
                    <a:schemeClr val="bg1"/>
                  </a:solidFill>
                  <a:latin typeface="Proxima Nova"/>
                </a:rPr>
                <a:t>phulrani</a:t>
              </a:r>
              <a:endParaRPr lang="en-US" sz="1600" b="0" i="0" kern="1200" dirty="0">
                <a:solidFill>
                  <a:schemeClr val="bg1"/>
                </a:solidFill>
                <a:latin typeface="Proxima Nova"/>
              </a:endParaRPr>
            </a:p>
          </p:txBody>
        </p:sp>
      </p:grpSp>
      <p:grpSp>
        <p:nvGrpSpPr>
          <p:cNvPr id="39" name="Group 38"/>
          <p:cNvGrpSpPr/>
          <p:nvPr/>
        </p:nvGrpSpPr>
        <p:grpSpPr>
          <a:xfrm>
            <a:off x="918510" y="3836332"/>
            <a:ext cx="2899486" cy="470410"/>
            <a:chOff x="196521" y="1508477"/>
            <a:chExt cx="2899486" cy="470410"/>
          </a:xfrm>
        </p:grpSpPr>
        <p:sp>
          <p:nvSpPr>
            <p:cNvPr id="54" name="Rectangle 53"/>
            <p:cNvSpPr/>
            <p:nvPr/>
          </p:nvSpPr>
          <p:spPr>
            <a:xfrm>
              <a:off x="196521" y="150847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5" name="Rectangle 54"/>
            <p:cNvSpPr/>
            <p:nvPr/>
          </p:nvSpPr>
          <p:spPr>
            <a:xfrm>
              <a:off x="196521" y="1508477"/>
              <a:ext cx="2899486"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0" i="0" kern="1200" dirty="0">
                  <a:solidFill>
                    <a:schemeClr val="bg1"/>
                  </a:solidFill>
                  <a:latin typeface="Proxima Nova"/>
                </a:rPr>
                <a:t>Mala Housewife </a:t>
              </a:r>
              <a:r>
                <a:rPr lang="en-US" sz="1600" b="0" i="0" kern="1200" dirty="0" err="1">
                  <a:solidFill>
                    <a:schemeClr val="bg1"/>
                  </a:solidFill>
                  <a:latin typeface="Proxima Nova"/>
                </a:rPr>
                <a:t>vhaychay</a:t>
              </a:r>
              <a:endParaRPr lang="en-US" sz="1600" b="0" i="0" kern="1200" dirty="0">
                <a:solidFill>
                  <a:schemeClr val="bg1"/>
                </a:solidFill>
                <a:latin typeface="Proxima Nova"/>
              </a:endParaRPr>
            </a:p>
          </p:txBody>
        </p:sp>
      </p:grpSp>
      <p:grpSp>
        <p:nvGrpSpPr>
          <p:cNvPr id="40" name="Group 39"/>
          <p:cNvGrpSpPr/>
          <p:nvPr/>
        </p:nvGrpSpPr>
        <p:grpSpPr>
          <a:xfrm>
            <a:off x="918510" y="4306742"/>
            <a:ext cx="2554790" cy="470410"/>
            <a:chOff x="196521" y="1978887"/>
            <a:chExt cx="2554790" cy="470410"/>
          </a:xfrm>
        </p:grpSpPr>
        <p:sp>
          <p:nvSpPr>
            <p:cNvPr id="52" name="Rectangle 51"/>
            <p:cNvSpPr/>
            <p:nvPr/>
          </p:nvSpPr>
          <p:spPr>
            <a:xfrm>
              <a:off x="196521" y="197888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Rectangle 52"/>
            <p:cNvSpPr/>
            <p:nvPr/>
          </p:nvSpPr>
          <p:spPr>
            <a:xfrm>
              <a:off x="196521" y="1978887"/>
              <a:ext cx="2554790"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0" i="0" kern="1200" dirty="0" err="1">
                  <a:solidFill>
                    <a:schemeClr val="bg1"/>
                  </a:solidFill>
                  <a:latin typeface="Proxima Nova"/>
                </a:rPr>
                <a:t>Duniyadaari</a:t>
              </a:r>
              <a:r>
                <a:rPr lang="en-US" sz="1600" b="0" i="0" kern="1200" dirty="0">
                  <a:solidFill>
                    <a:schemeClr val="bg1"/>
                  </a:solidFill>
                  <a:latin typeface="Proxima Nova"/>
                </a:rPr>
                <a:t> filmy </a:t>
              </a:r>
              <a:r>
                <a:rPr lang="en-US" sz="1600" b="0" i="0" kern="1200" dirty="0" err="1">
                  <a:solidFill>
                    <a:schemeClr val="bg1"/>
                  </a:solidFill>
                  <a:latin typeface="Proxima Nova"/>
                </a:rPr>
                <a:t>isshtyle</a:t>
              </a:r>
              <a:endParaRPr lang="en-US" sz="1600" b="0" i="0" kern="1200" dirty="0">
                <a:solidFill>
                  <a:schemeClr val="bg1"/>
                </a:solidFill>
                <a:latin typeface="Proxima Nova"/>
              </a:endParaRPr>
            </a:p>
          </p:txBody>
        </p:sp>
      </p:grpSp>
      <p:grpSp>
        <p:nvGrpSpPr>
          <p:cNvPr id="41" name="Group 40"/>
          <p:cNvGrpSpPr/>
          <p:nvPr/>
        </p:nvGrpSpPr>
        <p:grpSpPr>
          <a:xfrm>
            <a:off x="918510" y="4777153"/>
            <a:ext cx="2554790" cy="470410"/>
            <a:chOff x="196521" y="2449298"/>
            <a:chExt cx="2554790" cy="470410"/>
          </a:xfrm>
        </p:grpSpPr>
        <p:sp>
          <p:nvSpPr>
            <p:cNvPr id="50" name="Rectangle 49"/>
            <p:cNvSpPr/>
            <p:nvPr/>
          </p:nvSpPr>
          <p:spPr>
            <a:xfrm>
              <a:off x="196521" y="2449298"/>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1" name="Rectangle 50"/>
            <p:cNvSpPr/>
            <p:nvPr/>
          </p:nvSpPr>
          <p:spPr>
            <a:xfrm>
              <a:off x="196521" y="2449298"/>
              <a:ext cx="2554790"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0" i="0" kern="1200" dirty="0" err="1">
                  <a:solidFill>
                    <a:schemeClr val="bg1"/>
                  </a:solidFill>
                  <a:latin typeface="Proxima Nova"/>
                </a:rPr>
                <a:t>Hrudayat</a:t>
              </a:r>
              <a:r>
                <a:rPr lang="en-US" sz="1600" b="0" i="0" kern="1200" dirty="0">
                  <a:solidFill>
                    <a:schemeClr val="bg1"/>
                  </a:solidFill>
                  <a:latin typeface="Proxima Nova"/>
                </a:rPr>
                <a:t> </a:t>
              </a:r>
              <a:r>
                <a:rPr lang="en-US" sz="1600" b="0" i="0" kern="1200" dirty="0" err="1">
                  <a:solidFill>
                    <a:schemeClr val="bg1"/>
                  </a:solidFill>
                  <a:latin typeface="Proxima Nova"/>
                </a:rPr>
                <a:t>vaje</a:t>
              </a:r>
              <a:r>
                <a:rPr lang="en-US" sz="1600" b="0" i="0" kern="1200" dirty="0">
                  <a:solidFill>
                    <a:schemeClr val="bg1"/>
                  </a:solidFill>
                  <a:latin typeface="Proxima Nova"/>
                </a:rPr>
                <a:t> something</a:t>
              </a:r>
            </a:p>
          </p:txBody>
        </p:sp>
      </p:grpSp>
      <p:grpSp>
        <p:nvGrpSpPr>
          <p:cNvPr id="44" name="Group 43"/>
          <p:cNvGrpSpPr/>
          <p:nvPr/>
        </p:nvGrpSpPr>
        <p:grpSpPr>
          <a:xfrm>
            <a:off x="918510" y="5247563"/>
            <a:ext cx="2554790" cy="470410"/>
            <a:chOff x="196521" y="2919708"/>
            <a:chExt cx="2554790" cy="470410"/>
          </a:xfrm>
        </p:grpSpPr>
        <p:sp>
          <p:nvSpPr>
            <p:cNvPr id="48" name="Rectangle 47"/>
            <p:cNvSpPr/>
            <p:nvPr/>
          </p:nvSpPr>
          <p:spPr>
            <a:xfrm>
              <a:off x="196521" y="2919708"/>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196521" y="2919708"/>
              <a:ext cx="2554790"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0" i="0" kern="1200" dirty="0" err="1">
                  <a:solidFill>
                    <a:schemeClr val="bg1"/>
                  </a:solidFill>
                  <a:latin typeface="Proxima Nova"/>
                </a:rPr>
                <a:t>Sare</a:t>
              </a:r>
              <a:r>
                <a:rPr lang="en-US" sz="1600" b="0" i="0" kern="1200" dirty="0">
                  <a:solidFill>
                    <a:schemeClr val="bg1"/>
                  </a:solidFill>
                  <a:latin typeface="Proxima Nova"/>
                </a:rPr>
                <a:t> </a:t>
              </a:r>
              <a:r>
                <a:rPr lang="en-US" sz="1600" b="0" i="0" kern="1200" dirty="0" err="1">
                  <a:solidFill>
                    <a:schemeClr val="bg1"/>
                  </a:solidFill>
                  <a:latin typeface="Proxima Nova"/>
                </a:rPr>
                <a:t>tujhyach</a:t>
              </a:r>
              <a:r>
                <a:rPr lang="en-US" sz="1600" b="0" i="0" kern="1200" dirty="0">
                  <a:solidFill>
                    <a:schemeClr val="bg1"/>
                  </a:solidFill>
                  <a:latin typeface="Proxima Nova"/>
                </a:rPr>
                <a:t> </a:t>
              </a:r>
              <a:r>
                <a:rPr lang="en-US" sz="1600" b="0" i="0" kern="1200" dirty="0" err="1">
                  <a:solidFill>
                    <a:schemeClr val="bg1"/>
                  </a:solidFill>
                  <a:latin typeface="Proxima Nova"/>
                </a:rPr>
                <a:t>sathi</a:t>
              </a:r>
              <a:endParaRPr lang="en-US" sz="1600" b="0" i="0" kern="1200" dirty="0">
                <a:solidFill>
                  <a:schemeClr val="bg1"/>
                </a:solidFill>
                <a:latin typeface="Proxima Nova"/>
              </a:endParaRPr>
            </a:p>
          </p:txBody>
        </p:sp>
      </p:grpSp>
      <p:grpSp>
        <p:nvGrpSpPr>
          <p:cNvPr id="45" name="Group 44"/>
          <p:cNvGrpSpPr/>
          <p:nvPr/>
        </p:nvGrpSpPr>
        <p:grpSpPr>
          <a:xfrm>
            <a:off x="918510" y="5717973"/>
            <a:ext cx="2554790" cy="470410"/>
            <a:chOff x="196521" y="3390118"/>
            <a:chExt cx="2554790" cy="470410"/>
          </a:xfrm>
        </p:grpSpPr>
        <p:sp>
          <p:nvSpPr>
            <p:cNvPr id="46" name="Rectangle 45"/>
            <p:cNvSpPr/>
            <p:nvPr/>
          </p:nvSpPr>
          <p:spPr>
            <a:xfrm>
              <a:off x="196521" y="3390118"/>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 name="Rectangle 46"/>
            <p:cNvSpPr/>
            <p:nvPr/>
          </p:nvSpPr>
          <p:spPr>
            <a:xfrm>
              <a:off x="196521" y="3390118"/>
              <a:ext cx="2554790"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0" i="0" kern="1200" dirty="0">
                  <a:solidFill>
                    <a:schemeClr val="bg1"/>
                  </a:solidFill>
                  <a:latin typeface="Proxima Nova"/>
                </a:rPr>
                <a:t>Hum Bane Tum Bane </a:t>
              </a:r>
            </a:p>
          </p:txBody>
        </p:sp>
      </p:grpSp>
      <p:sp>
        <p:nvSpPr>
          <p:cNvPr id="60" name="Rectangle 59"/>
          <p:cNvSpPr/>
          <p:nvPr/>
        </p:nvSpPr>
        <p:spPr>
          <a:xfrm>
            <a:off x="994710" y="2650817"/>
            <a:ext cx="2747086" cy="5805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i="0" kern="1200" dirty="0">
                <a:solidFill>
                  <a:schemeClr val="accent6">
                    <a:lumMod val="75000"/>
                  </a:schemeClr>
                </a:solidFill>
                <a:latin typeface="+mj-lt"/>
              </a:rPr>
              <a:t>Fiction</a:t>
            </a:r>
          </a:p>
        </p:txBody>
      </p:sp>
      <p:cxnSp>
        <p:nvCxnSpPr>
          <p:cNvPr id="4" name="Straight Connector 3"/>
          <p:cNvCxnSpPr/>
          <p:nvPr/>
        </p:nvCxnSpPr>
        <p:spPr>
          <a:xfrm>
            <a:off x="3835829" y="2833141"/>
            <a:ext cx="0" cy="371756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4219433" y="3349683"/>
            <a:ext cx="3116895" cy="470410"/>
            <a:chOff x="196520" y="1038067"/>
            <a:chExt cx="3116895" cy="470410"/>
          </a:xfrm>
        </p:grpSpPr>
        <p:sp>
          <p:nvSpPr>
            <p:cNvPr id="62" name="Rectangle 61"/>
            <p:cNvSpPr/>
            <p:nvPr/>
          </p:nvSpPr>
          <p:spPr>
            <a:xfrm>
              <a:off x="196521" y="103806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3" name="Rectangle 62"/>
            <p:cNvSpPr/>
            <p:nvPr/>
          </p:nvSpPr>
          <p:spPr>
            <a:xfrm>
              <a:off x="196520" y="1038067"/>
              <a:ext cx="3116895"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defTabSz="711200">
                <a:lnSpc>
                  <a:spcPct val="90000"/>
                </a:lnSpc>
                <a:spcBef>
                  <a:spcPct val="0"/>
                </a:spcBef>
                <a:spcAft>
                  <a:spcPct val="35000"/>
                </a:spcAft>
              </a:pPr>
              <a:r>
                <a:rPr lang="en-US" sz="1600" dirty="0" err="1">
                  <a:solidFill>
                    <a:schemeClr val="bg1"/>
                  </a:solidFill>
                  <a:latin typeface="Proxima Nova"/>
                </a:rPr>
                <a:t>Maharashtrachi</a:t>
              </a:r>
              <a:r>
                <a:rPr lang="en-US" sz="1600" dirty="0">
                  <a:solidFill>
                    <a:schemeClr val="bg1"/>
                  </a:solidFill>
                  <a:latin typeface="Proxima Nova"/>
                </a:rPr>
                <a:t> </a:t>
              </a:r>
              <a:r>
                <a:rPr lang="en-US" sz="1600" dirty="0" err="1">
                  <a:solidFill>
                    <a:schemeClr val="bg1"/>
                  </a:solidFill>
                  <a:latin typeface="Proxima Nova"/>
                </a:rPr>
                <a:t>Hasya</a:t>
              </a:r>
              <a:r>
                <a:rPr lang="en-US" sz="1600" dirty="0">
                  <a:solidFill>
                    <a:schemeClr val="bg1"/>
                  </a:solidFill>
                  <a:latin typeface="Proxima Nova"/>
                </a:rPr>
                <a:t> </a:t>
              </a:r>
              <a:r>
                <a:rPr lang="en-US" sz="1600" dirty="0" err="1">
                  <a:solidFill>
                    <a:schemeClr val="bg1"/>
                  </a:solidFill>
                  <a:latin typeface="Proxima Nova"/>
                </a:rPr>
                <a:t>Jatra</a:t>
              </a:r>
              <a:endParaRPr lang="en-US" sz="1600" dirty="0">
                <a:solidFill>
                  <a:schemeClr val="bg1"/>
                </a:solidFill>
                <a:latin typeface="Proxima Nova"/>
              </a:endParaRPr>
            </a:p>
          </p:txBody>
        </p:sp>
      </p:grpSp>
      <p:grpSp>
        <p:nvGrpSpPr>
          <p:cNvPr id="64" name="Group 63"/>
          <p:cNvGrpSpPr/>
          <p:nvPr/>
        </p:nvGrpSpPr>
        <p:grpSpPr>
          <a:xfrm>
            <a:off x="4219433" y="3820093"/>
            <a:ext cx="3334305" cy="470410"/>
            <a:chOff x="196520" y="1508477"/>
            <a:chExt cx="3334305" cy="470410"/>
          </a:xfrm>
        </p:grpSpPr>
        <p:sp>
          <p:nvSpPr>
            <p:cNvPr id="65" name="Rectangle 64"/>
            <p:cNvSpPr/>
            <p:nvPr/>
          </p:nvSpPr>
          <p:spPr>
            <a:xfrm>
              <a:off x="196521" y="150847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6" name="Rectangle 65"/>
            <p:cNvSpPr/>
            <p:nvPr/>
          </p:nvSpPr>
          <p:spPr>
            <a:xfrm>
              <a:off x="196520" y="1508477"/>
              <a:ext cx="3334305"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defTabSz="711200">
                <a:lnSpc>
                  <a:spcPct val="90000"/>
                </a:lnSpc>
                <a:spcBef>
                  <a:spcPct val="0"/>
                </a:spcBef>
                <a:spcAft>
                  <a:spcPct val="35000"/>
                </a:spcAft>
              </a:pPr>
              <a:r>
                <a:rPr lang="en-US" sz="1600" dirty="0" err="1">
                  <a:solidFill>
                    <a:schemeClr val="bg1"/>
                  </a:solidFill>
                  <a:latin typeface="Proxima Nova"/>
                </a:rPr>
                <a:t>Maharashtracha</a:t>
              </a:r>
              <a:r>
                <a:rPr lang="en-US" sz="1600" dirty="0">
                  <a:solidFill>
                    <a:schemeClr val="bg1"/>
                  </a:solidFill>
                  <a:latin typeface="Proxima Nova"/>
                </a:rPr>
                <a:t> favorite dancer</a:t>
              </a:r>
            </a:p>
          </p:txBody>
        </p:sp>
      </p:grpSp>
      <p:sp>
        <p:nvSpPr>
          <p:cNvPr id="67" name="Rectangle 66"/>
          <p:cNvSpPr/>
          <p:nvPr/>
        </p:nvSpPr>
        <p:spPr>
          <a:xfrm>
            <a:off x="4289284" y="2710778"/>
            <a:ext cx="2747086" cy="5805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i="0" kern="1200" dirty="0" smtClean="0">
                <a:solidFill>
                  <a:schemeClr val="accent6">
                    <a:lumMod val="75000"/>
                  </a:schemeClr>
                </a:solidFill>
                <a:latin typeface="+mj-lt"/>
              </a:rPr>
              <a:t>Non-Fiction</a:t>
            </a:r>
            <a:endParaRPr lang="en-US" sz="2400" b="1" i="0" kern="1200" dirty="0">
              <a:solidFill>
                <a:schemeClr val="accent6">
                  <a:lumMod val="75000"/>
                </a:schemeClr>
              </a:solidFill>
              <a:latin typeface="+mj-lt"/>
            </a:endParaRPr>
          </a:p>
        </p:txBody>
      </p:sp>
      <p:cxnSp>
        <p:nvCxnSpPr>
          <p:cNvPr id="68" name="Straight Connector 67"/>
          <p:cNvCxnSpPr/>
          <p:nvPr/>
        </p:nvCxnSpPr>
        <p:spPr>
          <a:xfrm>
            <a:off x="7558744" y="2825887"/>
            <a:ext cx="0" cy="371756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8249874" y="3327915"/>
            <a:ext cx="3116895" cy="470410"/>
            <a:chOff x="196520" y="1038067"/>
            <a:chExt cx="3116895" cy="470410"/>
          </a:xfrm>
        </p:grpSpPr>
        <p:sp>
          <p:nvSpPr>
            <p:cNvPr id="70" name="Rectangle 69"/>
            <p:cNvSpPr/>
            <p:nvPr/>
          </p:nvSpPr>
          <p:spPr>
            <a:xfrm>
              <a:off x="196521" y="103806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1" name="Rectangle 70"/>
            <p:cNvSpPr/>
            <p:nvPr/>
          </p:nvSpPr>
          <p:spPr>
            <a:xfrm>
              <a:off x="196520" y="1038067"/>
              <a:ext cx="3116895"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defTabSz="711200">
                <a:lnSpc>
                  <a:spcPct val="90000"/>
                </a:lnSpc>
                <a:spcBef>
                  <a:spcPct val="0"/>
                </a:spcBef>
                <a:spcAft>
                  <a:spcPct val="35000"/>
                </a:spcAft>
              </a:pPr>
              <a:r>
                <a:rPr lang="en-US" sz="1600" dirty="0" err="1">
                  <a:solidFill>
                    <a:schemeClr val="bg1"/>
                  </a:solidFill>
                  <a:latin typeface="Proxima Nova"/>
                </a:rPr>
                <a:t>Rajya</a:t>
              </a:r>
              <a:r>
                <a:rPr lang="en-US" sz="1600" dirty="0">
                  <a:solidFill>
                    <a:schemeClr val="bg1"/>
                  </a:solidFill>
                  <a:latin typeface="Proxima Nova"/>
                </a:rPr>
                <a:t> </a:t>
              </a:r>
              <a:r>
                <a:rPr lang="en-US" sz="1600" dirty="0" err="1">
                  <a:solidFill>
                    <a:schemeClr val="bg1"/>
                  </a:solidFill>
                  <a:latin typeface="Proxima Nova"/>
                </a:rPr>
                <a:t>chitrapat</a:t>
              </a:r>
              <a:r>
                <a:rPr lang="en-US" sz="1600" dirty="0">
                  <a:solidFill>
                    <a:schemeClr val="bg1"/>
                  </a:solidFill>
                  <a:latin typeface="Proxima Nova"/>
                </a:rPr>
                <a:t> </a:t>
              </a:r>
              <a:r>
                <a:rPr lang="en-US" sz="1600" dirty="0" err="1">
                  <a:solidFill>
                    <a:schemeClr val="bg1"/>
                  </a:solidFill>
                  <a:latin typeface="Proxima Nova"/>
                </a:rPr>
                <a:t>sohla</a:t>
              </a:r>
              <a:endParaRPr lang="en-US" sz="1600" dirty="0">
                <a:solidFill>
                  <a:schemeClr val="bg1"/>
                </a:solidFill>
                <a:latin typeface="Proxima Nova"/>
              </a:endParaRPr>
            </a:p>
          </p:txBody>
        </p:sp>
      </p:grpSp>
      <p:grpSp>
        <p:nvGrpSpPr>
          <p:cNvPr id="72" name="Group 71"/>
          <p:cNvGrpSpPr/>
          <p:nvPr/>
        </p:nvGrpSpPr>
        <p:grpSpPr>
          <a:xfrm>
            <a:off x="8249874" y="3798325"/>
            <a:ext cx="3334305" cy="470410"/>
            <a:chOff x="196520" y="1508477"/>
            <a:chExt cx="3334305" cy="470410"/>
          </a:xfrm>
        </p:grpSpPr>
        <p:sp>
          <p:nvSpPr>
            <p:cNvPr id="73" name="Rectangle 72"/>
            <p:cNvSpPr/>
            <p:nvPr/>
          </p:nvSpPr>
          <p:spPr>
            <a:xfrm>
              <a:off x="196521" y="150847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4" name="Rectangle 73"/>
            <p:cNvSpPr/>
            <p:nvPr/>
          </p:nvSpPr>
          <p:spPr>
            <a:xfrm>
              <a:off x="196520" y="1508477"/>
              <a:ext cx="3334305"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defTabSz="711200">
                <a:lnSpc>
                  <a:spcPct val="90000"/>
                </a:lnSpc>
                <a:spcBef>
                  <a:spcPct val="0"/>
                </a:spcBef>
                <a:spcAft>
                  <a:spcPct val="35000"/>
                </a:spcAft>
              </a:pPr>
              <a:r>
                <a:rPr lang="en-US" sz="1600" dirty="0">
                  <a:solidFill>
                    <a:schemeClr val="bg1"/>
                  </a:solidFill>
                  <a:latin typeface="Proxima Nova"/>
                </a:rPr>
                <a:t>Diwali event</a:t>
              </a:r>
            </a:p>
          </p:txBody>
        </p:sp>
      </p:grpSp>
      <p:sp>
        <p:nvSpPr>
          <p:cNvPr id="75" name="Rectangle 74"/>
          <p:cNvSpPr/>
          <p:nvPr/>
        </p:nvSpPr>
        <p:spPr>
          <a:xfrm>
            <a:off x="8383224" y="2689010"/>
            <a:ext cx="2747086" cy="5805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i="0" kern="1200" dirty="0" smtClean="0">
                <a:solidFill>
                  <a:schemeClr val="accent6">
                    <a:lumMod val="75000"/>
                  </a:schemeClr>
                </a:solidFill>
                <a:latin typeface="+mj-lt"/>
              </a:rPr>
              <a:t>Events</a:t>
            </a:r>
            <a:endParaRPr lang="en-US" sz="2400" b="1" i="0" kern="1200" dirty="0">
              <a:solidFill>
                <a:schemeClr val="accent6">
                  <a:lumMod val="75000"/>
                </a:schemeClr>
              </a:solidFill>
              <a:latin typeface="+mj-lt"/>
            </a:endParaRPr>
          </a:p>
        </p:txBody>
      </p:sp>
      <p:grpSp>
        <p:nvGrpSpPr>
          <p:cNvPr id="76" name="Group 75"/>
          <p:cNvGrpSpPr/>
          <p:nvPr/>
        </p:nvGrpSpPr>
        <p:grpSpPr>
          <a:xfrm>
            <a:off x="8249874" y="5459017"/>
            <a:ext cx="3116895" cy="470410"/>
            <a:chOff x="158420" y="1038067"/>
            <a:chExt cx="3116895" cy="470410"/>
          </a:xfrm>
        </p:grpSpPr>
        <p:sp>
          <p:nvSpPr>
            <p:cNvPr id="77" name="Rectangle 76"/>
            <p:cNvSpPr/>
            <p:nvPr/>
          </p:nvSpPr>
          <p:spPr>
            <a:xfrm>
              <a:off x="196521" y="1038067"/>
              <a:ext cx="2554790" cy="4704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8" name="Rectangle 77"/>
            <p:cNvSpPr/>
            <p:nvPr/>
          </p:nvSpPr>
          <p:spPr>
            <a:xfrm>
              <a:off x="158420" y="1038067"/>
              <a:ext cx="3116895" cy="4704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defTabSz="711200">
                <a:lnSpc>
                  <a:spcPct val="90000"/>
                </a:lnSpc>
                <a:spcBef>
                  <a:spcPct val="0"/>
                </a:spcBef>
                <a:spcAft>
                  <a:spcPct val="35000"/>
                </a:spcAft>
              </a:pPr>
              <a:r>
                <a:rPr lang="en-US" sz="1600" dirty="0">
                  <a:solidFill>
                    <a:schemeClr val="bg1"/>
                  </a:solidFill>
                  <a:latin typeface="Proxima Nova"/>
                </a:rPr>
                <a:t>Library of 100+ movies</a:t>
              </a:r>
            </a:p>
          </p:txBody>
        </p:sp>
      </p:grpSp>
      <p:sp>
        <p:nvSpPr>
          <p:cNvPr id="79" name="Rectangle 78"/>
          <p:cNvSpPr/>
          <p:nvPr/>
        </p:nvSpPr>
        <p:spPr>
          <a:xfrm>
            <a:off x="8383224" y="4820112"/>
            <a:ext cx="2747086" cy="5805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i="0" kern="1200" dirty="0" smtClean="0">
                <a:solidFill>
                  <a:schemeClr val="accent6">
                    <a:lumMod val="75000"/>
                  </a:schemeClr>
                </a:solidFill>
                <a:latin typeface="+mj-lt"/>
              </a:rPr>
              <a:t>Movies</a:t>
            </a:r>
            <a:endParaRPr lang="en-US" sz="2400" b="1" i="0" kern="1200" dirty="0">
              <a:solidFill>
                <a:schemeClr val="accent6">
                  <a:lumMod val="75000"/>
                </a:schemeClr>
              </a:solidFill>
              <a:latin typeface="+mj-lt"/>
            </a:endParaRPr>
          </a:p>
        </p:txBody>
      </p:sp>
    </p:spTree>
    <p:extLst>
      <p:ext uri="{BB962C8B-B14F-4D97-AF65-F5344CB8AC3E}">
        <p14:creationId xmlns:p14="http://schemas.microsoft.com/office/powerpoint/2010/main" val="12980547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anim calcmode="lin" valueType="num">
                                      <p:cBhvr>
                                        <p:cTn id="16" dur="500" fill="hold"/>
                                        <p:tgtEl>
                                          <p:spTgt spid="60"/>
                                        </p:tgtEl>
                                        <p:attrNameLst>
                                          <p:attrName>ppt_x</p:attrName>
                                        </p:attrNameLst>
                                      </p:cBhvr>
                                      <p:tavLst>
                                        <p:tav tm="0">
                                          <p:val>
                                            <p:strVal val="#ppt_x"/>
                                          </p:val>
                                        </p:tav>
                                        <p:tav tm="100000">
                                          <p:val>
                                            <p:strVal val="#ppt_x"/>
                                          </p:val>
                                        </p:tav>
                                      </p:tavLst>
                                    </p:anim>
                                    <p:anim calcmode="lin" valueType="num">
                                      <p:cBhvr>
                                        <p:cTn id="17" dur="500" fill="hold"/>
                                        <p:tgtEl>
                                          <p:spTgt spid="60"/>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ppt_x"/>
                                          </p:val>
                                        </p:tav>
                                        <p:tav tm="100000">
                                          <p:val>
                                            <p:strVal val="#ppt_x"/>
                                          </p:val>
                                        </p:tav>
                                      </p:tavLst>
                                    </p:anim>
                                    <p:anim calcmode="lin" valueType="num">
                                      <p:cBhvr additive="base">
                                        <p:cTn id="34" dur="500" fill="hold"/>
                                        <p:tgtEl>
                                          <p:spTgt spid="4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250" fill="hold"/>
                                        <p:tgtEl>
                                          <p:spTgt spid="4"/>
                                        </p:tgtEl>
                                        <p:attrNameLst>
                                          <p:attrName>ppt_w</p:attrName>
                                        </p:attrNameLst>
                                      </p:cBhvr>
                                      <p:tavLst>
                                        <p:tav tm="0">
                                          <p:val>
                                            <p:fltVal val="0"/>
                                          </p:val>
                                        </p:tav>
                                        <p:tav tm="100000">
                                          <p:val>
                                            <p:strVal val="#ppt_w"/>
                                          </p:val>
                                        </p:tav>
                                      </p:tavLst>
                                    </p:anim>
                                    <p:anim calcmode="lin" valueType="num">
                                      <p:cBhvr>
                                        <p:cTn id="47" dur="250" fill="hold"/>
                                        <p:tgtEl>
                                          <p:spTgt spid="4"/>
                                        </p:tgtEl>
                                        <p:attrNameLst>
                                          <p:attrName>ppt_h</p:attrName>
                                        </p:attrNameLst>
                                      </p:cBhvr>
                                      <p:tavLst>
                                        <p:tav tm="0">
                                          <p:val>
                                            <p:fltVal val="0"/>
                                          </p:val>
                                        </p:tav>
                                        <p:tav tm="100000">
                                          <p:val>
                                            <p:strVal val="#ppt_h"/>
                                          </p:val>
                                        </p:tav>
                                      </p:tavLst>
                                    </p:anim>
                                    <p:animEffect transition="in" filter="fade">
                                      <p:cBhvr>
                                        <p:cTn id="48" dur="250"/>
                                        <p:tgtEl>
                                          <p:spTgt spid="4"/>
                                        </p:tgtEl>
                                      </p:cBhvr>
                                    </p:animEffect>
                                  </p:childTnLst>
                                </p:cTn>
                              </p:par>
                            </p:childTnLst>
                          </p:cTn>
                        </p:par>
                        <p:par>
                          <p:cTn id="49" fill="hold">
                            <p:stCondLst>
                              <p:cond delay="2250"/>
                            </p:stCondLst>
                            <p:childTnLst>
                              <p:par>
                                <p:cTn id="50" presetID="42" presetClass="entr" presetSubtype="0"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anim calcmode="lin" valueType="num">
                                      <p:cBhvr>
                                        <p:cTn id="53" dur="500" fill="hold"/>
                                        <p:tgtEl>
                                          <p:spTgt spid="67"/>
                                        </p:tgtEl>
                                        <p:attrNameLst>
                                          <p:attrName>ppt_x</p:attrName>
                                        </p:attrNameLst>
                                      </p:cBhvr>
                                      <p:tavLst>
                                        <p:tav tm="0">
                                          <p:val>
                                            <p:strVal val="#ppt_x"/>
                                          </p:val>
                                        </p:tav>
                                        <p:tav tm="100000">
                                          <p:val>
                                            <p:strVal val="#ppt_x"/>
                                          </p:val>
                                        </p:tav>
                                      </p:tavLst>
                                    </p:anim>
                                    <p:anim calcmode="lin" valueType="num">
                                      <p:cBhvr>
                                        <p:cTn id="54" dur="500" fill="hold"/>
                                        <p:tgtEl>
                                          <p:spTgt spid="67"/>
                                        </p:tgtEl>
                                        <p:attrNameLst>
                                          <p:attrName>ppt_y</p:attrName>
                                        </p:attrNameLst>
                                      </p:cBhvr>
                                      <p:tavLst>
                                        <p:tav tm="0">
                                          <p:val>
                                            <p:strVal val="#ppt_y+.1"/>
                                          </p:val>
                                        </p:tav>
                                        <p:tav tm="100000">
                                          <p:val>
                                            <p:strVal val="#ppt_y"/>
                                          </p:val>
                                        </p:tav>
                                      </p:tavLst>
                                    </p:anim>
                                  </p:childTnLst>
                                </p:cTn>
                              </p:par>
                            </p:childTnLst>
                          </p:cTn>
                        </p:par>
                        <p:par>
                          <p:cTn id="55" fill="hold">
                            <p:stCondLst>
                              <p:cond delay="2750"/>
                            </p:stCondLst>
                            <p:childTnLst>
                              <p:par>
                                <p:cTn id="56" presetID="2" presetClass="entr" presetSubtype="4" fill="hold" nodeType="after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500" fill="hold"/>
                                        <p:tgtEl>
                                          <p:spTgt spid="61"/>
                                        </p:tgtEl>
                                        <p:attrNameLst>
                                          <p:attrName>ppt_x</p:attrName>
                                        </p:attrNameLst>
                                      </p:cBhvr>
                                      <p:tavLst>
                                        <p:tav tm="0">
                                          <p:val>
                                            <p:strVal val="#ppt_x"/>
                                          </p:val>
                                        </p:tav>
                                        <p:tav tm="100000">
                                          <p:val>
                                            <p:strVal val="#ppt_x"/>
                                          </p:val>
                                        </p:tav>
                                      </p:tavLst>
                                    </p:anim>
                                    <p:anim calcmode="lin" valueType="num">
                                      <p:cBhvr additive="base">
                                        <p:cTn id="59" dur="500" fill="hold"/>
                                        <p:tgtEl>
                                          <p:spTgt spid="61"/>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500" fill="hold"/>
                                        <p:tgtEl>
                                          <p:spTgt spid="64"/>
                                        </p:tgtEl>
                                        <p:attrNameLst>
                                          <p:attrName>ppt_x</p:attrName>
                                        </p:attrNameLst>
                                      </p:cBhvr>
                                      <p:tavLst>
                                        <p:tav tm="0">
                                          <p:val>
                                            <p:strVal val="#ppt_x"/>
                                          </p:val>
                                        </p:tav>
                                        <p:tav tm="100000">
                                          <p:val>
                                            <p:strVal val="#ppt_x"/>
                                          </p:val>
                                        </p:tav>
                                      </p:tavLst>
                                    </p:anim>
                                    <p:anim calcmode="lin" valueType="num">
                                      <p:cBhvr additive="base">
                                        <p:cTn id="63" dur="500" fill="hold"/>
                                        <p:tgtEl>
                                          <p:spTgt spid="64"/>
                                        </p:tgtEl>
                                        <p:attrNameLst>
                                          <p:attrName>ppt_y</p:attrName>
                                        </p:attrNameLst>
                                      </p:cBhvr>
                                      <p:tavLst>
                                        <p:tav tm="0">
                                          <p:val>
                                            <p:strVal val="1+#ppt_h/2"/>
                                          </p:val>
                                        </p:tav>
                                        <p:tav tm="100000">
                                          <p:val>
                                            <p:strVal val="#ppt_y"/>
                                          </p:val>
                                        </p:tav>
                                      </p:tavLst>
                                    </p:anim>
                                  </p:childTnLst>
                                </p:cTn>
                              </p:par>
                            </p:childTnLst>
                          </p:cTn>
                        </p:par>
                        <p:par>
                          <p:cTn id="64" fill="hold">
                            <p:stCondLst>
                              <p:cond delay="3250"/>
                            </p:stCondLst>
                            <p:childTnLst>
                              <p:par>
                                <p:cTn id="65" presetID="53" presetClass="entr" presetSubtype="16"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p:cTn id="67" dur="250" fill="hold"/>
                                        <p:tgtEl>
                                          <p:spTgt spid="68"/>
                                        </p:tgtEl>
                                        <p:attrNameLst>
                                          <p:attrName>ppt_w</p:attrName>
                                        </p:attrNameLst>
                                      </p:cBhvr>
                                      <p:tavLst>
                                        <p:tav tm="0">
                                          <p:val>
                                            <p:fltVal val="0"/>
                                          </p:val>
                                        </p:tav>
                                        <p:tav tm="100000">
                                          <p:val>
                                            <p:strVal val="#ppt_w"/>
                                          </p:val>
                                        </p:tav>
                                      </p:tavLst>
                                    </p:anim>
                                    <p:anim calcmode="lin" valueType="num">
                                      <p:cBhvr>
                                        <p:cTn id="68" dur="250" fill="hold"/>
                                        <p:tgtEl>
                                          <p:spTgt spid="68"/>
                                        </p:tgtEl>
                                        <p:attrNameLst>
                                          <p:attrName>ppt_h</p:attrName>
                                        </p:attrNameLst>
                                      </p:cBhvr>
                                      <p:tavLst>
                                        <p:tav tm="0">
                                          <p:val>
                                            <p:fltVal val="0"/>
                                          </p:val>
                                        </p:tav>
                                        <p:tav tm="100000">
                                          <p:val>
                                            <p:strVal val="#ppt_h"/>
                                          </p:val>
                                        </p:tav>
                                      </p:tavLst>
                                    </p:anim>
                                    <p:animEffect transition="in" filter="fade">
                                      <p:cBhvr>
                                        <p:cTn id="69" dur="250"/>
                                        <p:tgtEl>
                                          <p:spTgt spid="68"/>
                                        </p:tgtEl>
                                      </p:cBhvr>
                                    </p:animEffect>
                                  </p:childTnLst>
                                </p:cTn>
                              </p:par>
                            </p:childTnLst>
                          </p:cTn>
                        </p:par>
                        <p:par>
                          <p:cTn id="70" fill="hold">
                            <p:stCondLst>
                              <p:cond delay="3500"/>
                            </p:stCondLst>
                            <p:childTnLst>
                              <p:par>
                                <p:cTn id="71" presetID="42" presetClass="entr" presetSubtype="0" fill="hold" grpId="0" nodeType="afterEffect">
                                  <p:stCondLst>
                                    <p:cond delay="0"/>
                                  </p:stCondLst>
                                  <p:childTnLst>
                                    <p:set>
                                      <p:cBhvr>
                                        <p:cTn id="72" dur="1" fill="hold">
                                          <p:stCondLst>
                                            <p:cond delay="0"/>
                                          </p:stCondLst>
                                        </p:cTn>
                                        <p:tgtEl>
                                          <p:spTgt spid="75"/>
                                        </p:tgtEl>
                                        <p:attrNameLst>
                                          <p:attrName>style.visibility</p:attrName>
                                        </p:attrNameLst>
                                      </p:cBhvr>
                                      <p:to>
                                        <p:strVal val="visible"/>
                                      </p:to>
                                    </p:set>
                                    <p:animEffect transition="in" filter="fade">
                                      <p:cBhvr>
                                        <p:cTn id="73" dur="500"/>
                                        <p:tgtEl>
                                          <p:spTgt spid="75"/>
                                        </p:tgtEl>
                                      </p:cBhvr>
                                    </p:animEffect>
                                    <p:anim calcmode="lin" valueType="num">
                                      <p:cBhvr>
                                        <p:cTn id="74" dur="500" fill="hold"/>
                                        <p:tgtEl>
                                          <p:spTgt spid="75"/>
                                        </p:tgtEl>
                                        <p:attrNameLst>
                                          <p:attrName>ppt_x</p:attrName>
                                        </p:attrNameLst>
                                      </p:cBhvr>
                                      <p:tavLst>
                                        <p:tav tm="0">
                                          <p:val>
                                            <p:strVal val="#ppt_x"/>
                                          </p:val>
                                        </p:tav>
                                        <p:tav tm="100000">
                                          <p:val>
                                            <p:strVal val="#ppt_x"/>
                                          </p:val>
                                        </p:tav>
                                      </p:tavLst>
                                    </p:anim>
                                    <p:anim calcmode="lin" valueType="num">
                                      <p:cBhvr>
                                        <p:cTn id="75" dur="500" fill="hold"/>
                                        <p:tgtEl>
                                          <p:spTgt spid="75"/>
                                        </p:tgtEl>
                                        <p:attrNameLst>
                                          <p:attrName>ppt_y</p:attrName>
                                        </p:attrNameLst>
                                      </p:cBhvr>
                                      <p:tavLst>
                                        <p:tav tm="0">
                                          <p:val>
                                            <p:strVal val="#ppt_y+.1"/>
                                          </p:val>
                                        </p:tav>
                                        <p:tav tm="100000">
                                          <p:val>
                                            <p:strVal val="#ppt_y"/>
                                          </p:val>
                                        </p:tav>
                                      </p:tavLst>
                                    </p:anim>
                                  </p:childTnLst>
                                </p:cTn>
                              </p:par>
                            </p:childTnLst>
                          </p:cTn>
                        </p:par>
                        <p:par>
                          <p:cTn id="76" fill="hold">
                            <p:stCondLst>
                              <p:cond delay="4000"/>
                            </p:stCondLst>
                            <p:childTnLst>
                              <p:par>
                                <p:cTn id="77" presetID="2" presetClass="entr" presetSubtype="4" fill="hold" nodeType="after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fill="hold"/>
                                        <p:tgtEl>
                                          <p:spTgt spid="69"/>
                                        </p:tgtEl>
                                        <p:attrNameLst>
                                          <p:attrName>ppt_x</p:attrName>
                                        </p:attrNameLst>
                                      </p:cBhvr>
                                      <p:tavLst>
                                        <p:tav tm="0">
                                          <p:val>
                                            <p:strVal val="#ppt_x"/>
                                          </p:val>
                                        </p:tav>
                                        <p:tav tm="100000">
                                          <p:val>
                                            <p:strVal val="#ppt_x"/>
                                          </p:val>
                                        </p:tav>
                                      </p:tavLst>
                                    </p:anim>
                                    <p:anim calcmode="lin" valueType="num">
                                      <p:cBhvr additive="base">
                                        <p:cTn id="80" dur="500" fill="hold"/>
                                        <p:tgtEl>
                                          <p:spTgt spid="6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additive="base">
                                        <p:cTn id="83" dur="500" fill="hold"/>
                                        <p:tgtEl>
                                          <p:spTgt spid="72"/>
                                        </p:tgtEl>
                                        <p:attrNameLst>
                                          <p:attrName>ppt_x</p:attrName>
                                        </p:attrNameLst>
                                      </p:cBhvr>
                                      <p:tavLst>
                                        <p:tav tm="0">
                                          <p:val>
                                            <p:strVal val="#ppt_x"/>
                                          </p:val>
                                        </p:tav>
                                        <p:tav tm="100000">
                                          <p:val>
                                            <p:strVal val="#ppt_x"/>
                                          </p:val>
                                        </p:tav>
                                      </p:tavLst>
                                    </p:anim>
                                    <p:anim calcmode="lin" valueType="num">
                                      <p:cBhvr additive="base">
                                        <p:cTn id="84" dur="500" fill="hold"/>
                                        <p:tgtEl>
                                          <p:spTgt spid="72"/>
                                        </p:tgtEl>
                                        <p:attrNameLst>
                                          <p:attrName>ppt_y</p:attrName>
                                        </p:attrNameLst>
                                      </p:cBhvr>
                                      <p:tavLst>
                                        <p:tav tm="0">
                                          <p:val>
                                            <p:strVal val="1+#ppt_h/2"/>
                                          </p:val>
                                        </p:tav>
                                        <p:tav tm="100000">
                                          <p:val>
                                            <p:strVal val="#ppt_y"/>
                                          </p:val>
                                        </p:tav>
                                      </p:tavLst>
                                    </p:anim>
                                  </p:childTnLst>
                                </p:cTn>
                              </p:par>
                            </p:childTnLst>
                          </p:cTn>
                        </p:par>
                        <p:par>
                          <p:cTn id="85" fill="hold">
                            <p:stCondLst>
                              <p:cond delay="4500"/>
                            </p:stCondLst>
                            <p:childTnLst>
                              <p:par>
                                <p:cTn id="86" presetID="42" presetClass="entr" presetSubtype="0" fill="hold" grpId="0" nodeType="after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500"/>
                                        <p:tgtEl>
                                          <p:spTgt spid="79"/>
                                        </p:tgtEl>
                                      </p:cBhvr>
                                    </p:animEffect>
                                    <p:anim calcmode="lin" valueType="num">
                                      <p:cBhvr>
                                        <p:cTn id="89" dur="500" fill="hold"/>
                                        <p:tgtEl>
                                          <p:spTgt spid="79"/>
                                        </p:tgtEl>
                                        <p:attrNameLst>
                                          <p:attrName>ppt_x</p:attrName>
                                        </p:attrNameLst>
                                      </p:cBhvr>
                                      <p:tavLst>
                                        <p:tav tm="0">
                                          <p:val>
                                            <p:strVal val="#ppt_x"/>
                                          </p:val>
                                        </p:tav>
                                        <p:tav tm="100000">
                                          <p:val>
                                            <p:strVal val="#ppt_x"/>
                                          </p:val>
                                        </p:tav>
                                      </p:tavLst>
                                    </p:anim>
                                    <p:anim calcmode="lin" valueType="num">
                                      <p:cBhvr>
                                        <p:cTn id="90" dur="500" fill="hold"/>
                                        <p:tgtEl>
                                          <p:spTgt spid="79"/>
                                        </p:tgtEl>
                                        <p:attrNameLst>
                                          <p:attrName>ppt_y</p:attrName>
                                        </p:attrNameLst>
                                      </p:cBhvr>
                                      <p:tavLst>
                                        <p:tav tm="0">
                                          <p:val>
                                            <p:strVal val="#ppt_y+.1"/>
                                          </p:val>
                                        </p:tav>
                                        <p:tav tm="100000">
                                          <p:val>
                                            <p:strVal val="#ppt_y"/>
                                          </p:val>
                                        </p:tav>
                                      </p:tavLst>
                                    </p:anim>
                                  </p:childTnLst>
                                </p:cTn>
                              </p:par>
                            </p:childTnLst>
                          </p:cTn>
                        </p:par>
                        <p:par>
                          <p:cTn id="91" fill="hold">
                            <p:stCondLst>
                              <p:cond delay="5000"/>
                            </p:stCondLst>
                            <p:childTnLst>
                              <p:par>
                                <p:cTn id="92" presetID="2" presetClass="entr" presetSubtype="4" fill="hold" nodeType="afterEffect">
                                  <p:stCondLst>
                                    <p:cond delay="0"/>
                                  </p:stCondLst>
                                  <p:childTnLst>
                                    <p:set>
                                      <p:cBhvr>
                                        <p:cTn id="93" dur="1" fill="hold">
                                          <p:stCondLst>
                                            <p:cond delay="0"/>
                                          </p:stCondLst>
                                        </p:cTn>
                                        <p:tgtEl>
                                          <p:spTgt spid="76"/>
                                        </p:tgtEl>
                                        <p:attrNameLst>
                                          <p:attrName>style.visibility</p:attrName>
                                        </p:attrNameLst>
                                      </p:cBhvr>
                                      <p:to>
                                        <p:strVal val="visible"/>
                                      </p:to>
                                    </p:set>
                                    <p:anim calcmode="lin" valueType="num">
                                      <p:cBhvr additive="base">
                                        <p:cTn id="94" dur="500" fill="hold"/>
                                        <p:tgtEl>
                                          <p:spTgt spid="76"/>
                                        </p:tgtEl>
                                        <p:attrNameLst>
                                          <p:attrName>ppt_x</p:attrName>
                                        </p:attrNameLst>
                                      </p:cBhvr>
                                      <p:tavLst>
                                        <p:tav tm="0">
                                          <p:val>
                                            <p:strVal val="#ppt_x"/>
                                          </p:val>
                                        </p:tav>
                                        <p:tav tm="100000">
                                          <p:val>
                                            <p:strVal val="#ppt_x"/>
                                          </p:val>
                                        </p:tav>
                                      </p:tavLst>
                                    </p:anim>
                                    <p:anim calcmode="lin" valueType="num">
                                      <p:cBhvr additive="base">
                                        <p:cTn id="95"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 grpId="0"/>
      <p:bldP spid="60" grpId="0"/>
      <p:bldP spid="67" grpId="0"/>
      <p:bldP spid="75" grpId="0"/>
      <p:bldP spid="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85A85701-B30B-4EB9-B83B-02970D30A299}"/>
              </a:ext>
            </a:extLst>
          </p:cNvPr>
          <p:cNvSpPr>
            <a:spLocks noGrp="1"/>
          </p:cNvSpPr>
          <p:nvPr>
            <p:ph type="pic" sz="quarter" idx="4294967295"/>
          </p:nvPr>
        </p:nvSpPr>
        <p:spPr>
          <a:xfrm>
            <a:off x="0" y="0"/>
            <a:ext cx="12192000" cy="6858000"/>
          </a:xfrm>
        </p:spPr>
      </p:sp>
      <p:sp>
        <p:nvSpPr>
          <p:cNvPr id="23" name="Rectangle 22"/>
          <p:cNvSpPr/>
          <p:nvPr/>
        </p:nvSpPr>
        <p:spPr>
          <a:xfrm>
            <a:off x="0" y="0"/>
            <a:ext cx="12201917"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a:extLst>
              <a:ext uri="{FF2B5EF4-FFF2-40B4-BE49-F238E27FC236}">
                <a16:creationId xmlns:a16="http://schemas.microsoft.com/office/drawing/2014/main" xmlns="" id="{46E24176-BF59-46D0-95B6-014A06D6A6C9}"/>
              </a:ext>
            </a:extLst>
          </p:cNvPr>
          <p:cNvSpPr/>
          <p:nvPr/>
        </p:nvSpPr>
        <p:spPr>
          <a:xfrm>
            <a:off x="907988" y="876500"/>
            <a:ext cx="10376024" cy="5105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xmlns="" id="{ACEDCE6A-0B4E-4BF2-B3A0-C74CCBC68393}"/>
              </a:ext>
            </a:extLst>
          </p:cNvPr>
          <p:cNvSpPr/>
          <p:nvPr/>
        </p:nvSpPr>
        <p:spPr>
          <a:xfrm>
            <a:off x="4257362" y="2130290"/>
            <a:ext cx="5746968" cy="2588388"/>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Title 2">
            <a:extLst>
              <a:ext uri="{FF2B5EF4-FFF2-40B4-BE49-F238E27FC236}">
                <a16:creationId xmlns:a16="http://schemas.microsoft.com/office/drawing/2014/main" xmlns="" id="{D9009845-E2AB-44C0-B74B-56946199F51A}"/>
              </a:ext>
            </a:extLst>
          </p:cNvPr>
          <p:cNvSpPr txBox="1">
            <a:spLocks/>
          </p:cNvSpPr>
          <p:nvPr/>
        </p:nvSpPr>
        <p:spPr>
          <a:xfrm>
            <a:off x="4257362" y="2614804"/>
            <a:ext cx="5746968" cy="168784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smtClean="0">
                <a:solidFill>
                  <a:schemeClr val="bg2"/>
                </a:solidFill>
                <a:latin typeface="Alex Brush" panose="02000400000000000000" pitchFamily="2" charset="0"/>
              </a:rPr>
              <a:t>Journey</a:t>
            </a:r>
            <a:r>
              <a:rPr lang="id-ID" sz="6600" b="1" dirty="0" smtClean="0">
                <a:solidFill>
                  <a:schemeClr val="bg2"/>
                </a:solidFill>
                <a:latin typeface="Alex Brush" panose="02000400000000000000" pitchFamily="2" charset="0"/>
              </a:rPr>
              <a:t> </a:t>
            </a:r>
            <a:r>
              <a:rPr lang="en-US" sz="6600" b="1" dirty="0" smtClean="0">
                <a:latin typeface="Alex Brush" panose="02000400000000000000" pitchFamily="2" charset="0"/>
              </a:rPr>
              <a:t>Begins…</a:t>
            </a:r>
            <a:endParaRPr lang="en-ID" sz="6600" b="1" dirty="0">
              <a:latin typeface="Alex Brush" panose="02000400000000000000" pitchFamily="2" charset="0"/>
            </a:endParaRPr>
          </a:p>
        </p:txBody>
      </p:sp>
      <p:grpSp>
        <p:nvGrpSpPr>
          <p:cNvPr id="8" name="Group 7"/>
          <p:cNvGrpSpPr/>
          <p:nvPr/>
        </p:nvGrpSpPr>
        <p:grpSpPr>
          <a:xfrm>
            <a:off x="2056006" y="2130290"/>
            <a:ext cx="1986437" cy="2588388"/>
            <a:chOff x="4838700" y="1809750"/>
            <a:chExt cx="2514600" cy="3276600"/>
          </a:xfrm>
        </p:grpSpPr>
        <p:sp>
          <p:nvSpPr>
            <p:cNvPr id="9" name="Rectangle 8"/>
            <p:cNvSpPr/>
            <p:nvPr/>
          </p:nvSpPr>
          <p:spPr>
            <a:xfrm>
              <a:off x="4838700" y="1809750"/>
              <a:ext cx="2514600" cy="3276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35040" t="31476" r="34302" b="28241"/>
            <a:stretch/>
          </p:blipFill>
          <p:spPr>
            <a:xfrm>
              <a:off x="5073650" y="2047667"/>
              <a:ext cx="2044700" cy="2762666"/>
            </a:xfrm>
            <a:prstGeom prst="rect">
              <a:avLst/>
            </a:prstGeom>
          </p:spPr>
        </p:pic>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5217" y="967450"/>
            <a:ext cx="1259506" cy="920583"/>
          </a:xfrm>
          <a:prstGeom prst="rect">
            <a:avLst/>
          </a:prstGeom>
        </p:spPr>
      </p:pic>
    </p:spTree>
    <p:extLst>
      <p:ext uri="{BB962C8B-B14F-4D97-AF65-F5344CB8AC3E}">
        <p14:creationId xmlns:p14="http://schemas.microsoft.com/office/powerpoint/2010/main" val="3555621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750" fill="hold"/>
                                        <p:tgtEl>
                                          <p:spTgt spid="7"/>
                                        </p:tgtEl>
                                        <p:attrNameLst>
                                          <p:attrName>ppt_w</p:attrName>
                                        </p:attrNameLst>
                                      </p:cBhvr>
                                      <p:tavLst>
                                        <p:tav tm="0">
                                          <p:val>
                                            <p:strVal val="#ppt_w+.3"/>
                                          </p:val>
                                        </p:tav>
                                        <p:tav tm="100000">
                                          <p:val>
                                            <p:strVal val="#ppt_w"/>
                                          </p:val>
                                        </p:tav>
                                      </p:tavLst>
                                    </p:anim>
                                    <p:anim calcmode="lin" valueType="num">
                                      <p:cBhvr>
                                        <p:cTn id="18" dur="750" fill="hold"/>
                                        <p:tgtEl>
                                          <p:spTgt spid="7"/>
                                        </p:tgtEl>
                                        <p:attrNameLst>
                                          <p:attrName>ppt_h</p:attrName>
                                        </p:attrNameLst>
                                      </p:cBhvr>
                                      <p:tavLst>
                                        <p:tav tm="0">
                                          <p:val>
                                            <p:strVal val="#ppt_h"/>
                                          </p:val>
                                        </p:tav>
                                        <p:tav tm="100000">
                                          <p:val>
                                            <p:strVal val="#ppt_h"/>
                                          </p:val>
                                        </p:tav>
                                      </p:tavLst>
                                    </p:anim>
                                    <p:animEffect transition="in" filter="fade">
                                      <p:cBhvr>
                                        <p:cTn id="19" dur="750"/>
                                        <p:tgtEl>
                                          <p:spTgt spid="7"/>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250"/>
                            </p:stCondLst>
                            <p:childTnLst>
                              <p:par>
                                <p:cTn id="25" presetID="21"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2)">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animBg="1"/>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42CC49-1542-48DD-8591-042EC3F09EE5}"/>
              </a:ext>
            </a:extLst>
          </p:cNvPr>
          <p:cNvSpPr>
            <a:spLocks noGrp="1"/>
          </p:cNvSpPr>
          <p:nvPr>
            <p:ph type="title"/>
          </p:nvPr>
        </p:nvSpPr>
        <p:spPr>
          <a:xfrm>
            <a:off x="838200" y="365125"/>
            <a:ext cx="10515600" cy="1509788"/>
          </a:xfrm>
        </p:spPr>
        <p:txBody>
          <a:bodyPr>
            <a:normAutofit fontScale="90000"/>
          </a:bodyPr>
          <a:lstStyle/>
          <a:p>
            <a:pPr>
              <a:lnSpc>
                <a:spcPct val="110000"/>
              </a:lnSpc>
            </a:pPr>
            <a:r>
              <a:rPr lang="en-US" dirty="0" smtClean="0"/>
              <a:t>Presenting</a:t>
            </a:r>
            <a:br>
              <a:rPr lang="en-US" dirty="0" smtClean="0"/>
            </a:br>
            <a:r>
              <a:rPr lang="en-US" b="1" dirty="0" smtClean="0"/>
              <a:t>Sony </a:t>
            </a:r>
            <a:r>
              <a:rPr lang="hi-IN" b="1" dirty="0"/>
              <a:t>मराठी</a:t>
            </a:r>
            <a:endParaRPr lang="en-ID" b="1" dirty="0"/>
          </a:p>
        </p:txBody>
      </p:sp>
      <p:grpSp>
        <p:nvGrpSpPr>
          <p:cNvPr id="17" name="Group 16"/>
          <p:cNvGrpSpPr/>
          <p:nvPr/>
        </p:nvGrpSpPr>
        <p:grpSpPr>
          <a:xfrm>
            <a:off x="9254689" y="2162175"/>
            <a:ext cx="1944429" cy="2533650"/>
            <a:chOff x="4838700" y="1809750"/>
            <a:chExt cx="2514600" cy="3276600"/>
          </a:xfrm>
        </p:grpSpPr>
        <p:sp>
          <p:nvSpPr>
            <p:cNvPr id="18" name="Rectangle 17"/>
            <p:cNvSpPr/>
            <p:nvPr/>
          </p:nvSpPr>
          <p:spPr>
            <a:xfrm>
              <a:off x="4838700" y="1809750"/>
              <a:ext cx="2514600" cy="3276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35040" t="31476" r="34302" b="28241"/>
            <a:stretch/>
          </p:blipFill>
          <p:spPr>
            <a:xfrm>
              <a:off x="5073650" y="2047667"/>
              <a:ext cx="2044700" cy="2762666"/>
            </a:xfrm>
            <a:prstGeom prst="rect">
              <a:avLst/>
            </a:prstGeom>
          </p:spPr>
        </p:pic>
      </p:grpSp>
      <p:sp>
        <p:nvSpPr>
          <p:cNvPr id="23" name="TextBox 22"/>
          <p:cNvSpPr txBox="1"/>
          <p:nvPr/>
        </p:nvSpPr>
        <p:spPr>
          <a:xfrm>
            <a:off x="717193" y="3977346"/>
            <a:ext cx="7410807" cy="369332"/>
          </a:xfrm>
          <a:prstGeom prst="rect">
            <a:avLst/>
          </a:prstGeom>
          <a:noFill/>
        </p:spPr>
        <p:txBody>
          <a:bodyPr wrap="square" rtlCol="0">
            <a:spAutoFit/>
          </a:bodyPr>
          <a:lstStyle/>
          <a:p>
            <a:r>
              <a:rPr lang="en-US" b="1" dirty="0">
                <a:latin typeface="+mj-lt"/>
              </a:rPr>
              <a:t>Breaking Stereotypes and offering bold and courageous content</a:t>
            </a:r>
          </a:p>
        </p:txBody>
      </p:sp>
      <p:sp>
        <p:nvSpPr>
          <p:cNvPr id="33" name="TextBox 32"/>
          <p:cNvSpPr txBox="1"/>
          <p:nvPr/>
        </p:nvSpPr>
        <p:spPr>
          <a:xfrm>
            <a:off x="717194" y="2756468"/>
            <a:ext cx="6409320" cy="369332"/>
          </a:xfrm>
          <a:prstGeom prst="rect">
            <a:avLst/>
          </a:prstGeom>
          <a:noFill/>
        </p:spPr>
        <p:txBody>
          <a:bodyPr wrap="square" rtlCol="0">
            <a:spAutoFit/>
          </a:bodyPr>
          <a:lstStyle/>
          <a:p>
            <a:r>
              <a:rPr lang="en-US" b="1" dirty="0">
                <a:latin typeface="+mj-lt"/>
              </a:rPr>
              <a:t>Breaking </a:t>
            </a:r>
            <a:r>
              <a:rPr lang="en-US" b="1" dirty="0" smtClean="0">
                <a:latin typeface="+mj-lt"/>
              </a:rPr>
              <a:t>barriers </a:t>
            </a:r>
            <a:r>
              <a:rPr lang="en-US" b="1" dirty="0">
                <a:latin typeface="+mj-lt"/>
              </a:rPr>
              <a:t>and bringing Marathi Hearts together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088344"/>
            <a:ext cx="641757" cy="6417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330" y="3265650"/>
            <a:ext cx="682672" cy="682672"/>
          </a:xfrm>
          <a:prstGeom prst="rect">
            <a:avLst/>
          </a:prstGeom>
        </p:spPr>
      </p:pic>
    </p:spTree>
    <p:extLst>
      <p:ext uri="{BB962C8B-B14F-4D97-AF65-F5344CB8AC3E}">
        <p14:creationId xmlns:p14="http://schemas.microsoft.com/office/powerpoint/2010/main" val="27860530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0FA4EFC0-4937-451D-B63D-654F04CB6697}"/>
              </a:ext>
            </a:extLst>
          </p:cNvPr>
          <p:cNvSpPr/>
          <p:nvPr/>
        </p:nvSpPr>
        <p:spPr>
          <a:xfrm>
            <a:off x="5318116" y="0"/>
            <a:ext cx="6873884"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itle 5">
            <a:extLst>
              <a:ext uri="{FF2B5EF4-FFF2-40B4-BE49-F238E27FC236}">
                <a16:creationId xmlns:a16="http://schemas.microsoft.com/office/drawing/2014/main" xmlns="" id="{35B6EC4E-D931-4DAB-AA64-E5B59B3280AB}"/>
              </a:ext>
            </a:extLst>
          </p:cNvPr>
          <p:cNvSpPr>
            <a:spLocks noGrp="1"/>
          </p:cNvSpPr>
          <p:nvPr>
            <p:ph type="title"/>
          </p:nvPr>
        </p:nvSpPr>
        <p:spPr/>
        <p:txBody>
          <a:bodyPr/>
          <a:lstStyle/>
          <a:p>
            <a:r>
              <a:rPr lang="id-ID" dirty="0" smtClean="0"/>
              <a:t>Sony </a:t>
            </a:r>
            <a:r>
              <a:rPr lang="hi-IN" dirty="0" smtClean="0"/>
              <a:t>मराठी</a:t>
            </a:r>
            <a:r>
              <a:rPr lang="id-ID" dirty="0" smtClean="0"/>
              <a:t> </a:t>
            </a:r>
            <a:r>
              <a:rPr lang="en-ID" b="1" dirty="0"/>
              <a:t/>
            </a:r>
            <a:br>
              <a:rPr lang="en-ID" b="1" dirty="0"/>
            </a:br>
            <a:r>
              <a:rPr lang="id-ID" b="1" dirty="0"/>
              <a:t>Content Values</a:t>
            </a:r>
            <a:endParaRPr lang="en-ID" b="1" dirty="0"/>
          </a:p>
        </p:txBody>
      </p:sp>
      <p:sp>
        <p:nvSpPr>
          <p:cNvPr id="40" name="Rectangle 39"/>
          <p:cNvSpPr/>
          <p:nvPr/>
        </p:nvSpPr>
        <p:spPr>
          <a:xfrm>
            <a:off x="5966504" y="1225829"/>
            <a:ext cx="781929" cy="651900"/>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TextBox 40"/>
          <p:cNvSpPr txBox="1"/>
          <p:nvPr/>
        </p:nvSpPr>
        <p:spPr>
          <a:xfrm>
            <a:off x="6974353" y="1141875"/>
            <a:ext cx="2121441" cy="411651"/>
          </a:xfrm>
          <a:prstGeom prst="rect">
            <a:avLst/>
          </a:prstGeom>
          <a:noFill/>
        </p:spPr>
        <p:txBody>
          <a:bodyPr wrap="square" rtlCol="0">
            <a:spAutoFit/>
          </a:bodyPr>
          <a:lstStyle/>
          <a:p>
            <a:pPr>
              <a:lnSpc>
                <a:spcPts val="2680"/>
              </a:lnSpc>
            </a:pPr>
            <a:r>
              <a:rPr lang="id-ID" b="1" dirty="0">
                <a:solidFill>
                  <a:schemeClr val="bg2"/>
                </a:solidFill>
                <a:ea typeface="Poppins SemiBold" charset="0"/>
                <a:cs typeface="Poppins SemiBold" charset="0"/>
              </a:rPr>
              <a:t>Universal Values</a:t>
            </a:r>
          </a:p>
        </p:txBody>
      </p:sp>
      <p:sp>
        <p:nvSpPr>
          <p:cNvPr id="42" name="TextBox 41"/>
          <p:cNvSpPr txBox="1"/>
          <p:nvPr/>
        </p:nvSpPr>
        <p:spPr>
          <a:xfrm>
            <a:off x="6974353" y="1436133"/>
            <a:ext cx="4572920" cy="339837"/>
          </a:xfrm>
          <a:prstGeom prst="rect">
            <a:avLst/>
          </a:prstGeom>
          <a:noFill/>
          <a:ln>
            <a:noFill/>
          </a:ln>
        </p:spPr>
        <p:txBody>
          <a:bodyPr wrap="square" rtlCol="0">
            <a:spAutoFit/>
          </a:bodyPr>
          <a:lstStyle/>
          <a:p>
            <a:pPr>
              <a:lnSpc>
                <a:spcPct val="150000"/>
              </a:lnSpc>
            </a:pPr>
            <a:r>
              <a:rPr lang="en-US" sz="1200" dirty="0">
                <a:solidFill>
                  <a:schemeClr val="bg2"/>
                </a:solidFill>
              </a:rPr>
              <a:t>Integrity, Harmony in relationships, Balance work and life</a:t>
            </a:r>
          </a:p>
        </p:txBody>
      </p:sp>
      <p:sp>
        <p:nvSpPr>
          <p:cNvPr id="45" name="Rectangle 44"/>
          <p:cNvSpPr/>
          <p:nvPr/>
        </p:nvSpPr>
        <p:spPr>
          <a:xfrm>
            <a:off x="5966504" y="2481736"/>
            <a:ext cx="781929" cy="6519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TextBox 45"/>
          <p:cNvSpPr txBox="1"/>
          <p:nvPr/>
        </p:nvSpPr>
        <p:spPr>
          <a:xfrm>
            <a:off x="6974353" y="2397782"/>
            <a:ext cx="3490447" cy="438582"/>
          </a:xfrm>
          <a:prstGeom prst="rect">
            <a:avLst/>
          </a:prstGeom>
          <a:noFill/>
        </p:spPr>
        <p:txBody>
          <a:bodyPr wrap="square" rtlCol="0">
            <a:spAutoFit/>
          </a:bodyPr>
          <a:lstStyle/>
          <a:p>
            <a:pPr>
              <a:lnSpc>
                <a:spcPts val="2680"/>
              </a:lnSpc>
            </a:pPr>
            <a:r>
              <a:rPr lang="id-ID" b="1" dirty="0">
                <a:solidFill>
                  <a:schemeClr val="bg2"/>
                </a:solidFill>
                <a:ea typeface="Poppins SemiBold" charset="0"/>
                <a:cs typeface="Poppins SemiBold" charset="0"/>
              </a:rPr>
              <a:t>Inspirational Protagonists </a:t>
            </a:r>
          </a:p>
        </p:txBody>
      </p:sp>
      <p:sp>
        <p:nvSpPr>
          <p:cNvPr id="47" name="TextBox 46"/>
          <p:cNvSpPr txBox="1"/>
          <p:nvPr/>
        </p:nvSpPr>
        <p:spPr>
          <a:xfrm>
            <a:off x="6974352" y="2692040"/>
            <a:ext cx="4976347" cy="923330"/>
          </a:xfrm>
          <a:prstGeom prst="rect">
            <a:avLst/>
          </a:prstGeom>
          <a:noFill/>
          <a:ln>
            <a:noFill/>
          </a:ln>
        </p:spPr>
        <p:txBody>
          <a:bodyPr wrap="square" rtlCol="0">
            <a:spAutoFit/>
          </a:bodyPr>
          <a:lstStyle/>
          <a:p>
            <a:pPr>
              <a:lnSpc>
                <a:spcPct val="150000"/>
              </a:lnSpc>
            </a:pPr>
            <a:r>
              <a:rPr lang="en-US" sz="1200" dirty="0">
                <a:solidFill>
                  <a:schemeClr val="bg2"/>
                </a:solidFill>
              </a:rPr>
              <a:t>Protagonists with inner strength and resolve</a:t>
            </a:r>
          </a:p>
          <a:p>
            <a:pPr>
              <a:lnSpc>
                <a:spcPct val="150000"/>
              </a:lnSpc>
            </a:pPr>
            <a:r>
              <a:rPr lang="en-US" sz="1200" dirty="0">
                <a:solidFill>
                  <a:schemeClr val="bg2"/>
                </a:solidFill>
              </a:rPr>
              <a:t>Courageous and non stereotypical who break out of comfort zone and go beyond, without losing roots</a:t>
            </a:r>
          </a:p>
        </p:txBody>
      </p:sp>
      <p:sp>
        <p:nvSpPr>
          <p:cNvPr id="92" name="Rectangle 91"/>
          <p:cNvSpPr/>
          <p:nvPr/>
        </p:nvSpPr>
        <p:spPr>
          <a:xfrm>
            <a:off x="5966504" y="3738846"/>
            <a:ext cx="781929" cy="651900"/>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3" name="TextBox 92"/>
          <p:cNvSpPr txBox="1"/>
          <p:nvPr/>
        </p:nvSpPr>
        <p:spPr>
          <a:xfrm>
            <a:off x="6974353" y="3654892"/>
            <a:ext cx="3275231" cy="438582"/>
          </a:xfrm>
          <a:prstGeom prst="rect">
            <a:avLst/>
          </a:prstGeom>
          <a:noFill/>
        </p:spPr>
        <p:txBody>
          <a:bodyPr wrap="square" rtlCol="0">
            <a:spAutoFit/>
          </a:bodyPr>
          <a:lstStyle/>
          <a:p>
            <a:pPr>
              <a:lnSpc>
                <a:spcPts val="2680"/>
              </a:lnSpc>
            </a:pPr>
            <a:r>
              <a:rPr lang="id-ID" b="1" dirty="0">
                <a:solidFill>
                  <a:schemeClr val="bg2"/>
                </a:solidFill>
                <a:ea typeface="Poppins SemiBold" charset="0"/>
                <a:cs typeface="Poppins SemiBold" charset="0"/>
              </a:rPr>
              <a:t>Relatable relationships </a:t>
            </a:r>
          </a:p>
        </p:txBody>
      </p:sp>
      <p:sp>
        <p:nvSpPr>
          <p:cNvPr id="94" name="TextBox 93"/>
          <p:cNvSpPr txBox="1"/>
          <p:nvPr/>
        </p:nvSpPr>
        <p:spPr>
          <a:xfrm>
            <a:off x="6974352" y="3949150"/>
            <a:ext cx="4931467" cy="646331"/>
          </a:xfrm>
          <a:prstGeom prst="rect">
            <a:avLst/>
          </a:prstGeom>
          <a:noFill/>
          <a:ln>
            <a:noFill/>
          </a:ln>
        </p:spPr>
        <p:txBody>
          <a:bodyPr wrap="square" rtlCol="0">
            <a:spAutoFit/>
          </a:bodyPr>
          <a:lstStyle/>
          <a:p>
            <a:pPr>
              <a:lnSpc>
                <a:spcPct val="150000"/>
              </a:lnSpc>
            </a:pPr>
            <a:r>
              <a:rPr lang="en-US" sz="1200" dirty="0">
                <a:solidFill>
                  <a:schemeClr val="bg2"/>
                </a:solidFill>
              </a:rPr>
              <a:t>Sophisticated and good looking yet grounded in the Marathi Culture </a:t>
            </a:r>
          </a:p>
        </p:txBody>
      </p:sp>
      <p:sp>
        <p:nvSpPr>
          <p:cNvPr id="95" name="Rectangle 94"/>
          <p:cNvSpPr/>
          <p:nvPr/>
        </p:nvSpPr>
        <p:spPr>
          <a:xfrm>
            <a:off x="5966504" y="4988003"/>
            <a:ext cx="781929" cy="6519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6" name="TextBox 95"/>
          <p:cNvSpPr txBox="1"/>
          <p:nvPr/>
        </p:nvSpPr>
        <p:spPr>
          <a:xfrm>
            <a:off x="6974353" y="4904049"/>
            <a:ext cx="2121441" cy="411651"/>
          </a:xfrm>
          <a:prstGeom prst="rect">
            <a:avLst/>
          </a:prstGeom>
          <a:noFill/>
        </p:spPr>
        <p:txBody>
          <a:bodyPr wrap="square" rtlCol="0">
            <a:spAutoFit/>
          </a:bodyPr>
          <a:lstStyle/>
          <a:p>
            <a:pPr>
              <a:lnSpc>
                <a:spcPts val="2680"/>
              </a:lnSpc>
            </a:pPr>
            <a:r>
              <a:rPr lang="id-ID" b="1" dirty="0">
                <a:solidFill>
                  <a:schemeClr val="bg2"/>
                </a:solidFill>
                <a:ea typeface="Poppins SemiBold" charset="0"/>
                <a:cs typeface="Poppins SemiBold" charset="0"/>
              </a:rPr>
              <a:t>Family Drama </a:t>
            </a:r>
          </a:p>
        </p:txBody>
      </p:sp>
      <p:sp>
        <p:nvSpPr>
          <p:cNvPr id="97" name="TextBox 96"/>
          <p:cNvSpPr txBox="1"/>
          <p:nvPr/>
        </p:nvSpPr>
        <p:spPr>
          <a:xfrm>
            <a:off x="6974353" y="5198307"/>
            <a:ext cx="4931466" cy="369332"/>
          </a:xfrm>
          <a:prstGeom prst="rect">
            <a:avLst/>
          </a:prstGeom>
          <a:noFill/>
          <a:ln>
            <a:noFill/>
          </a:ln>
        </p:spPr>
        <p:txBody>
          <a:bodyPr wrap="square" rtlCol="0">
            <a:spAutoFit/>
          </a:bodyPr>
          <a:lstStyle/>
          <a:p>
            <a:pPr>
              <a:lnSpc>
                <a:spcPct val="150000"/>
              </a:lnSpc>
            </a:pPr>
            <a:r>
              <a:rPr lang="en-US" sz="1200" dirty="0">
                <a:solidFill>
                  <a:schemeClr val="bg2"/>
                </a:solidFill>
              </a:rPr>
              <a:t>Family Entertainment brings people together (positive stories)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703" y="1360399"/>
            <a:ext cx="393192" cy="39319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646" y="2610740"/>
            <a:ext cx="393192" cy="3931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281" y="3874183"/>
            <a:ext cx="393192" cy="39319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872" y="5116391"/>
            <a:ext cx="393192" cy="393192"/>
          </a:xfrm>
          <a:prstGeom prst="rect">
            <a:avLst/>
          </a:prstGeom>
        </p:spPr>
      </p:pic>
    </p:spTree>
    <p:extLst>
      <p:ext uri="{BB962C8B-B14F-4D97-AF65-F5344CB8AC3E}">
        <p14:creationId xmlns:p14="http://schemas.microsoft.com/office/powerpoint/2010/main" val="14888772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fade">
                                      <p:cBhvr>
                                        <p:cTn id="45" dur="500"/>
                                        <p:tgtEl>
                                          <p:spTgt spid="92"/>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
                                        <p:tgtEl>
                                          <p:spTgt spid="93"/>
                                        </p:tgtEl>
                                      </p:cBhvr>
                                    </p:animEffect>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wipe(left)">
                                      <p:cBhvr>
                                        <p:cTn id="56" dur="500"/>
                                        <p:tgtEl>
                                          <p:spTgt spid="94"/>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500"/>
                                        <p:tgtEl>
                                          <p:spTgt spid="95"/>
                                        </p:tgtEl>
                                      </p:cBhvr>
                                    </p:animEffec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wipe(left)">
                                      <p:cBhvr>
                                        <p:cTn id="67" dur="500"/>
                                        <p:tgtEl>
                                          <p:spTgt spid="96"/>
                                        </p:tgtEl>
                                      </p:cBhvr>
                                    </p:animEffect>
                                  </p:childTnLst>
                                </p:cTn>
                              </p:par>
                            </p:childTnLst>
                          </p:cTn>
                        </p:par>
                        <p:par>
                          <p:cTn id="68" fill="hold">
                            <p:stCondLst>
                              <p:cond delay="6500"/>
                            </p:stCondLst>
                            <p:childTnLst>
                              <p:par>
                                <p:cTn id="69" presetID="22" presetClass="entr" presetSubtype="8" fill="hold" grpId="0" nodeType="after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wipe(left)">
                                      <p:cBhvr>
                                        <p:cTn id="71"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p:bldP spid="40" grpId="0" animBg="1"/>
      <p:bldP spid="41" grpId="0"/>
      <p:bldP spid="42" grpId="0"/>
      <p:bldP spid="45" grpId="0" animBg="1"/>
      <p:bldP spid="46" grpId="0"/>
      <p:bldP spid="47" grpId="0"/>
      <p:bldP spid="92" grpId="0" animBg="1"/>
      <p:bldP spid="93" grpId="0"/>
      <p:bldP spid="94" grpId="0"/>
      <p:bldP spid="95" grpId="0" animBg="1"/>
      <p:bldP spid="96" grpId="0"/>
      <p:bldP spid="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p:sp>
      <p:sp>
        <p:nvSpPr>
          <p:cNvPr id="6" name="Title 5">
            <a:extLst>
              <a:ext uri="{FF2B5EF4-FFF2-40B4-BE49-F238E27FC236}">
                <a16:creationId xmlns:a16="http://schemas.microsoft.com/office/drawing/2014/main" xmlns="" id="{35B6EC4E-D931-4DAB-AA64-E5B59B3280AB}"/>
              </a:ext>
            </a:extLst>
          </p:cNvPr>
          <p:cNvSpPr>
            <a:spLocks noGrp="1"/>
          </p:cNvSpPr>
          <p:nvPr>
            <p:ph type="title"/>
          </p:nvPr>
        </p:nvSpPr>
        <p:spPr/>
        <p:txBody>
          <a:bodyPr/>
          <a:lstStyle/>
          <a:p>
            <a:r>
              <a:rPr lang="en-ID" b="1" dirty="0"/>
              <a:t>Sony </a:t>
            </a:r>
            <a:r>
              <a:rPr lang="hi-IN" b="1" dirty="0"/>
              <a:t>मराठी </a:t>
            </a:r>
            <a:r>
              <a:rPr lang="en-ID" b="1" dirty="0"/>
              <a:t/>
            </a:r>
            <a:br>
              <a:rPr lang="en-ID" b="1" dirty="0"/>
            </a:br>
            <a:r>
              <a:rPr lang="en-ID" dirty="0"/>
              <a:t>The Brand Promise</a:t>
            </a:r>
          </a:p>
        </p:txBody>
      </p:sp>
      <p:sp>
        <p:nvSpPr>
          <p:cNvPr id="5" name="Picture Placeholder 4"/>
          <p:cNvSpPr>
            <a:spLocks noGrp="1"/>
          </p:cNvSpPr>
          <p:nvPr>
            <p:ph type="pic" sz="quarter" idx="14"/>
          </p:nvPr>
        </p:nvSpPr>
        <p:spPr/>
      </p:sp>
      <p:sp>
        <p:nvSpPr>
          <p:cNvPr id="2" name="Rectangle 1"/>
          <p:cNvSpPr/>
          <p:nvPr/>
        </p:nvSpPr>
        <p:spPr>
          <a:xfrm>
            <a:off x="0" y="2678358"/>
            <a:ext cx="2160576" cy="2092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146554" y="2678358"/>
            <a:ext cx="2160576" cy="209216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07129" y="2678358"/>
            <a:ext cx="3574701" cy="2092161"/>
          </a:xfrm>
          <a:prstGeom prst="rect">
            <a:avLst/>
          </a:prstGeom>
          <a:solidFill>
            <a:srgbClr val="FE4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81831" y="2678358"/>
            <a:ext cx="2157984" cy="209216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34016" y="2678358"/>
            <a:ext cx="2157984" cy="2092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765839"/>
            <a:ext cx="2160576" cy="209216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46554" y="4765839"/>
            <a:ext cx="2160576" cy="2092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307129" y="4765839"/>
            <a:ext cx="3574701" cy="2092161"/>
          </a:xfrm>
          <a:prstGeom prst="rect">
            <a:avLst/>
          </a:prstGeom>
          <a:solidFill>
            <a:srgbClr val="FE4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81831" y="4765839"/>
            <a:ext cx="2157984" cy="2092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34016" y="4754445"/>
            <a:ext cx="2157984" cy="209216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44" y="2699659"/>
            <a:ext cx="12347662" cy="7410450"/>
          </a:xfrm>
          <a:prstGeom prst="rect">
            <a:avLst/>
          </a:prstGeom>
        </p:spPr>
      </p:pic>
      <p:sp>
        <p:nvSpPr>
          <p:cNvPr id="4" name="TextBox 3"/>
          <p:cNvSpPr txBox="1"/>
          <p:nvPr/>
        </p:nvSpPr>
        <p:spPr>
          <a:xfrm>
            <a:off x="600830" y="3524782"/>
            <a:ext cx="958916" cy="338554"/>
          </a:xfrm>
          <a:prstGeom prst="rect">
            <a:avLst/>
          </a:prstGeom>
          <a:noFill/>
        </p:spPr>
        <p:txBody>
          <a:bodyPr wrap="none" rtlCol="0">
            <a:spAutoFit/>
          </a:bodyPr>
          <a:lstStyle/>
          <a:p>
            <a:pPr algn="ctr"/>
            <a:r>
              <a:rPr lang="en-US" sz="1600" b="1" dirty="0" smtClean="0">
                <a:solidFill>
                  <a:schemeClr val="bg1"/>
                </a:solidFill>
                <a:latin typeface="+mj-lt"/>
              </a:rPr>
              <a:t>HUMOR</a:t>
            </a:r>
            <a:endParaRPr lang="en-US" sz="1600" b="1" dirty="0">
              <a:solidFill>
                <a:schemeClr val="bg1"/>
              </a:solidFill>
              <a:latin typeface="+mj-lt"/>
            </a:endParaRPr>
          </a:p>
        </p:txBody>
      </p:sp>
      <p:sp>
        <p:nvSpPr>
          <p:cNvPr id="18" name="TextBox 17"/>
          <p:cNvSpPr txBox="1"/>
          <p:nvPr/>
        </p:nvSpPr>
        <p:spPr>
          <a:xfrm>
            <a:off x="2311784" y="3562116"/>
            <a:ext cx="1830116" cy="338554"/>
          </a:xfrm>
          <a:prstGeom prst="rect">
            <a:avLst/>
          </a:prstGeom>
          <a:noFill/>
        </p:spPr>
        <p:txBody>
          <a:bodyPr wrap="none" rtlCol="0">
            <a:spAutoFit/>
          </a:bodyPr>
          <a:lstStyle/>
          <a:p>
            <a:pPr algn="ctr"/>
            <a:r>
              <a:rPr lang="en-US" sz="1600" b="1" dirty="0" smtClean="0">
                <a:solidFill>
                  <a:schemeClr val="tx1">
                    <a:lumMod val="75000"/>
                  </a:schemeClr>
                </a:solidFill>
                <a:latin typeface="+mj-lt"/>
              </a:rPr>
              <a:t>SOPHISTICATED</a:t>
            </a:r>
            <a:endParaRPr lang="en-US" sz="1600" b="1" dirty="0">
              <a:solidFill>
                <a:schemeClr val="tx1">
                  <a:lumMod val="75000"/>
                </a:schemeClr>
              </a:solidFill>
              <a:latin typeface="+mj-lt"/>
            </a:endParaRPr>
          </a:p>
        </p:txBody>
      </p:sp>
      <p:sp>
        <p:nvSpPr>
          <p:cNvPr id="19" name="TextBox 18"/>
          <p:cNvSpPr txBox="1"/>
          <p:nvPr/>
        </p:nvSpPr>
        <p:spPr>
          <a:xfrm>
            <a:off x="4990559" y="3546165"/>
            <a:ext cx="2180405" cy="461665"/>
          </a:xfrm>
          <a:prstGeom prst="rect">
            <a:avLst/>
          </a:prstGeom>
          <a:noFill/>
        </p:spPr>
        <p:txBody>
          <a:bodyPr wrap="none" rtlCol="0">
            <a:spAutoFit/>
          </a:bodyPr>
          <a:lstStyle/>
          <a:p>
            <a:pPr algn="ctr"/>
            <a:r>
              <a:rPr lang="en-US" sz="2400" b="1" dirty="0">
                <a:solidFill>
                  <a:schemeClr val="bg1"/>
                </a:solidFill>
                <a:latin typeface="Adobe Gothic Std B" panose="020B0800000000000000" pitchFamily="34" charset="-128"/>
                <a:ea typeface="Adobe Gothic Std B" panose="020B0800000000000000" pitchFamily="34" charset="-128"/>
              </a:rPr>
              <a:t>COURAGEOUS</a:t>
            </a:r>
          </a:p>
        </p:txBody>
      </p:sp>
      <p:sp>
        <p:nvSpPr>
          <p:cNvPr id="20" name="TextBox 19"/>
          <p:cNvSpPr txBox="1"/>
          <p:nvPr/>
        </p:nvSpPr>
        <p:spPr>
          <a:xfrm>
            <a:off x="8366750" y="3602549"/>
            <a:ext cx="1188146" cy="338554"/>
          </a:xfrm>
          <a:prstGeom prst="rect">
            <a:avLst/>
          </a:prstGeom>
          <a:noFill/>
        </p:spPr>
        <p:txBody>
          <a:bodyPr wrap="none" rtlCol="0">
            <a:spAutoFit/>
          </a:bodyPr>
          <a:lstStyle/>
          <a:p>
            <a:pPr algn="ctr"/>
            <a:r>
              <a:rPr lang="en-US" sz="1600" b="1" dirty="0" smtClean="0">
                <a:solidFill>
                  <a:schemeClr val="tx1">
                    <a:lumMod val="75000"/>
                  </a:schemeClr>
                </a:solidFill>
                <a:latin typeface="+mj-lt"/>
              </a:rPr>
              <a:t>ORIGINAL</a:t>
            </a:r>
            <a:endParaRPr lang="en-US" sz="1600" b="1" dirty="0">
              <a:solidFill>
                <a:schemeClr val="tx1">
                  <a:lumMod val="75000"/>
                </a:schemeClr>
              </a:solidFill>
              <a:latin typeface="+mj-lt"/>
            </a:endParaRPr>
          </a:p>
        </p:txBody>
      </p:sp>
      <p:sp>
        <p:nvSpPr>
          <p:cNvPr id="21" name="TextBox 20"/>
          <p:cNvSpPr txBox="1"/>
          <p:nvPr/>
        </p:nvSpPr>
        <p:spPr>
          <a:xfrm>
            <a:off x="232139" y="5506209"/>
            <a:ext cx="1696298" cy="584775"/>
          </a:xfrm>
          <a:prstGeom prst="rect">
            <a:avLst/>
          </a:prstGeom>
          <a:noFill/>
        </p:spPr>
        <p:txBody>
          <a:bodyPr wrap="none" rtlCol="0">
            <a:spAutoFit/>
          </a:bodyPr>
          <a:lstStyle/>
          <a:p>
            <a:pPr algn="ctr"/>
            <a:r>
              <a:rPr lang="en-US" sz="1600" b="1" dirty="0" smtClean="0">
                <a:solidFill>
                  <a:schemeClr val="tx1">
                    <a:lumMod val="75000"/>
                  </a:schemeClr>
                </a:solidFill>
                <a:latin typeface="+mj-lt"/>
              </a:rPr>
              <a:t>BREAKING </a:t>
            </a:r>
          </a:p>
          <a:p>
            <a:pPr algn="ctr"/>
            <a:r>
              <a:rPr lang="en-US" sz="1600" b="1" dirty="0" smtClean="0">
                <a:solidFill>
                  <a:schemeClr val="tx1">
                    <a:lumMod val="75000"/>
                  </a:schemeClr>
                </a:solidFill>
                <a:latin typeface="+mj-lt"/>
              </a:rPr>
              <a:t>STEREOTYPES</a:t>
            </a:r>
            <a:endParaRPr lang="en-US" sz="1600" b="1" dirty="0">
              <a:solidFill>
                <a:schemeClr val="tx1">
                  <a:lumMod val="75000"/>
                </a:schemeClr>
              </a:solidFill>
              <a:latin typeface="+mj-lt"/>
            </a:endParaRPr>
          </a:p>
        </p:txBody>
      </p:sp>
      <p:sp>
        <p:nvSpPr>
          <p:cNvPr id="22" name="TextBox 21"/>
          <p:cNvSpPr txBox="1"/>
          <p:nvPr/>
        </p:nvSpPr>
        <p:spPr>
          <a:xfrm>
            <a:off x="2758605" y="5543543"/>
            <a:ext cx="936475" cy="338554"/>
          </a:xfrm>
          <a:prstGeom prst="rect">
            <a:avLst/>
          </a:prstGeom>
          <a:noFill/>
        </p:spPr>
        <p:txBody>
          <a:bodyPr wrap="none" rtlCol="0">
            <a:spAutoFit/>
          </a:bodyPr>
          <a:lstStyle/>
          <a:p>
            <a:pPr algn="ctr"/>
            <a:r>
              <a:rPr lang="en-US" sz="1600" b="1" dirty="0" smtClean="0">
                <a:solidFill>
                  <a:schemeClr val="bg1"/>
                </a:solidFill>
                <a:latin typeface="+mj-lt"/>
              </a:rPr>
              <a:t>YOUNG</a:t>
            </a:r>
            <a:endParaRPr lang="en-US" sz="1600" b="1" dirty="0">
              <a:solidFill>
                <a:schemeClr val="bg1"/>
              </a:solidFill>
              <a:latin typeface="+mj-lt"/>
            </a:endParaRPr>
          </a:p>
        </p:txBody>
      </p:sp>
      <p:sp>
        <p:nvSpPr>
          <p:cNvPr id="23" name="TextBox 22"/>
          <p:cNvSpPr txBox="1"/>
          <p:nvPr/>
        </p:nvSpPr>
        <p:spPr>
          <a:xfrm>
            <a:off x="5231810" y="5394242"/>
            <a:ext cx="1697901" cy="830997"/>
          </a:xfrm>
          <a:prstGeom prst="rect">
            <a:avLst/>
          </a:prstGeom>
          <a:noFill/>
        </p:spPr>
        <p:txBody>
          <a:bodyPr wrap="none" rtlCol="0">
            <a:spAutoFit/>
          </a:bodyPr>
          <a:lstStyle/>
          <a:p>
            <a:pPr algn="ctr"/>
            <a:r>
              <a:rPr lang="en-US" sz="2400" b="1" dirty="0">
                <a:solidFill>
                  <a:schemeClr val="bg1"/>
                </a:solidFill>
                <a:latin typeface="Adobe Gothic Std B" panose="020B0800000000000000" pitchFamily="34" charset="-128"/>
                <a:ea typeface="Adobe Gothic Std B" panose="020B0800000000000000" pitchFamily="34" charset="-128"/>
              </a:rPr>
              <a:t>COME</a:t>
            </a:r>
            <a:r>
              <a:rPr lang="en-US" sz="1600" b="1" dirty="0">
                <a:solidFill>
                  <a:schemeClr val="tx1">
                    <a:lumMod val="75000"/>
                  </a:schemeClr>
                </a:solidFill>
                <a:latin typeface="+mj-lt"/>
              </a:rPr>
              <a:t> </a:t>
            </a:r>
            <a:endParaRPr lang="en-US" sz="1600" b="1" dirty="0" smtClean="0">
              <a:solidFill>
                <a:schemeClr val="tx1">
                  <a:lumMod val="75000"/>
                </a:schemeClr>
              </a:solidFill>
              <a:latin typeface="+mj-lt"/>
            </a:endParaRPr>
          </a:p>
          <a:p>
            <a:pPr algn="ctr"/>
            <a:r>
              <a:rPr lang="en-US" sz="2400" b="1" dirty="0" smtClean="0">
                <a:solidFill>
                  <a:schemeClr val="bg1"/>
                </a:solidFill>
                <a:latin typeface="Adobe Gothic Std B" panose="020B0800000000000000" pitchFamily="34" charset="-128"/>
                <a:ea typeface="Adobe Gothic Std B" panose="020B0800000000000000" pitchFamily="34" charset="-128"/>
              </a:rPr>
              <a:t>TOGETHER</a:t>
            </a:r>
            <a:endParaRPr lang="en-US" sz="2400" b="1" dirty="0">
              <a:solidFill>
                <a:schemeClr val="bg1"/>
              </a:solidFill>
              <a:latin typeface="Adobe Gothic Std B" panose="020B0800000000000000" pitchFamily="34" charset="-128"/>
              <a:ea typeface="Adobe Gothic Std B" panose="020B0800000000000000" pitchFamily="34" charset="-128"/>
            </a:endParaRPr>
          </a:p>
        </p:txBody>
      </p:sp>
      <p:sp>
        <p:nvSpPr>
          <p:cNvPr id="24" name="TextBox 23"/>
          <p:cNvSpPr txBox="1"/>
          <p:nvPr/>
        </p:nvSpPr>
        <p:spPr>
          <a:xfrm>
            <a:off x="8209656" y="5583976"/>
            <a:ext cx="1502334" cy="584775"/>
          </a:xfrm>
          <a:prstGeom prst="rect">
            <a:avLst/>
          </a:prstGeom>
          <a:noFill/>
        </p:spPr>
        <p:txBody>
          <a:bodyPr wrap="none" rtlCol="0">
            <a:spAutoFit/>
          </a:bodyPr>
          <a:lstStyle/>
          <a:p>
            <a:pPr algn="ctr"/>
            <a:r>
              <a:rPr lang="en-US" sz="1600" b="1" dirty="0" smtClean="0">
                <a:solidFill>
                  <a:schemeClr val="bg1"/>
                </a:solidFill>
                <a:latin typeface="+mj-lt"/>
              </a:rPr>
              <a:t>THOUGHT </a:t>
            </a:r>
          </a:p>
          <a:p>
            <a:pPr algn="ctr"/>
            <a:r>
              <a:rPr lang="en-US" sz="1600" b="1" dirty="0" smtClean="0">
                <a:solidFill>
                  <a:schemeClr val="bg1"/>
                </a:solidFill>
                <a:latin typeface="+mj-lt"/>
              </a:rPr>
              <a:t>LEADERSHIP</a:t>
            </a:r>
            <a:endParaRPr lang="en-US" sz="1600" b="1" dirty="0">
              <a:solidFill>
                <a:schemeClr val="bg1"/>
              </a:solidFill>
              <a:latin typeface="+mj-lt"/>
            </a:endParaRPr>
          </a:p>
        </p:txBody>
      </p:sp>
      <p:sp>
        <p:nvSpPr>
          <p:cNvPr id="25" name="TextBox 24"/>
          <p:cNvSpPr txBox="1"/>
          <p:nvPr/>
        </p:nvSpPr>
        <p:spPr>
          <a:xfrm>
            <a:off x="10264058" y="3602549"/>
            <a:ext cx="1697901" cy="584775"/>
          </a:xfrm>
          <a:prstGeom prst="rect">
            <a:avLst/>
          </a:prstGeom>
          <a:noFill/>
        </p:spPr>
        <p:txBody>
          <a:bodyPr wrap="none" rtlCol="0">
            <a:spAutoFit/>
          </a:bodyPr>
          <a:lstStyle/>
          <a:p>
            <a:pPr algn="ctr"/>
            <a:r>
              <a:rPr lang="en-US" sz="1600" b="1" dirty="0" smtClean="0">
                <a:solidFill>
                  <a:schemeClr val="bg1"/>
                </a:solidFill>
                <a:latin typeface="+mj-lt"/>
              </a:rPr>
              <a:t>RESPECT FOR </a:t>
            </a:r>
          </a:p>
          <a:p>
            <a:pPr algn="ctr"/>
            <a:r>
              <a:rPr lang="en-US" sz="1600" b="1" dirty="0" smtClean="0">
                <a:solidFill>
                  <a:schemeClr val="bg1"/>
                </a:solidFill>
                <a:latin typeface="+mj-lt"/>
              </a:rPr>
              <a:t>AUDIENCE</a:t>
            </a:r>
            <a:endParaRPr lang="en-US" sz="1600" b="1" dirty="0">
              <a:solidFill>
                <a:schemeClr val="bg1"/>
              </a:solidFill>
              <a:latin typeface="+mj-lt"/>
            </a:endParaRPr>
          </a:p>
        </p:txBody>
      </p:sp>
      <p:sp>
        <p:nvSpPr>
          <p:cNvPr id="26" name="TextBox 25"/>
          <p:cNvSpPr txBox="1"/>
          <p:nvPr/>
        </p:nvSpPr>
        <p:spPr>
          <a:xfrm>
            <a:off x="10393901" y="5583976"/>
            <a:ext cx="1438214" cy="338554"/>
          </a:xfrm>
          <a:prstGeom prst="rect">
            <a:avLst/>
          </a:prstGeom>
          <a:noFill/>
        </p:spPr>
        <p:txBody>
          <a:bodyPr wrap="none" rtlCol="0">
            <a:spAutoFit/>
          </a:bodyPr>
          <a:lstStyle/>
          <a:p>
            <a:pPr algn="ctr"/>
            <a:r>
              <a:rPr lang="en-US" sz="1600" b="1" dirty="0">
                <a:solidFill>
                  <a:schemeClr val="tx1">
                    <a:lumMod val="75000"/>
                  </a:schemeClr>
                </a:solidFill>
                <a:latin typeface="+mj-lt"/>
              </a:rPr>
              <a:t>MAGNETISM</a:t>
            </a:r>
          </a:p>
        </p:txBody>
      </p:sp>
      <p:sp>
        <p:nvSpPr>
          <p:cNvPr id="28" name="Rounded Rectangle 27"/>
          <p:cNvSpPr/>
          <p:nvPr/>
        </p:nvSpPr>
        <p:spPr>
          <a:xfrm>
            <a:off x="4704218" y="4726803"/>
            <a:ext cx="2953370" cy="914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4324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
                                        <p:tgtEl>
                                          <p:spTgt spid="2"/>
                                        </p:tgtEl>
                                      </p:cBhvr>
                                    </p:animEffect>
                                  </p:childTnLst>
                                </p:cTn>
                              </p:par>
                            </p:childTnLst>
                          </p:cTn>
                        </p:par>
                        <p:par>
                          <p:cTn id="12" fill="hold">
                            <p:stCondLst>
                              <p:cond delay="6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
                                        <p:tgtEl>
                                          <p:spTgt spid="14"/>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50"/>
                                        <p:tgtEl>
                                          <p:spTgt spid="10"/>
                                        </p:tgtEl>
                                      </p:cBhvr>
                                    </p:animEffect>
                                  </p:childTnLst>
                                </p:cTn>
                              </p:par>
                            </p:childTnLst>
                          </p:cTn>
                        </p:par>
                        <p:par>
                          <p:cTn id="20" fill="hold">
                            <p:stCondLst>
                              <p:cond delay="95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50"/>
                                        <p:tgtEl>
                                          <p:spTgt spid="17"/>
                                        </p:tgtEl>
                                      </p:cBhvr>
                                    </p:animEffect>
                                  </p:childTnLst>
                                </p:cTn>
                              </p:par>
                            </p:childTnLst>
                          </p:cTn>
                        </p:par>
                        <p:par>
                          <p:cTn id="24" fill="hold">
                            <p:stCondLst>
                              <p:cond delay="11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
                                        <p:tgtEl>
                                          <p:spTgt spid="11"/>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50"/>
                                        <p:tgtEl>
                                          <p:spTgt spid="16"/>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50"/>
                                        <p:tgtEl>
                                          <p:spTgt spid="13"/>
                                        </p:tgtEl>
                                      </p:cBhvr>
                                    </p:animEffect>
                                  </p:childTnLst>
                                </p:cTn>
                              </p:par>
                            </p:childTnLst>
                          </p:cTn>
                        </p:par>
                        <p:par>
                          <p:cTn id="36" fill="hold">
                            <p:stCondLst>
                              <p:cond delay="155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5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2050"/>
                            </p:stCondLst>
                            <p:childTnLst>
                              <p:par>
                                <p:cTn id="44" presetID="42"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50"/>
                                        <p:tgtEl>
                                          <p:spTgt spid="4"/>
                                        </p:tgtEl>
                                      </p:cBhvr>
                                    </p:animEffect>
                                    <p:anim calcmode="lin" valueType="num">
                                      <p:cBhvr>
                                        <p:cTn id="47" dur="150" fill="hold"/>
                                        <p:tgtEl>
                                          <p:spTgt spid="4"/>
                                        </p:tgtEl>
                                        <p:attrNameLst>
                                          <p:attrName>ppt_x</p:attrName>
                                        </p:attrNameLst>
                                      </p:cBhvr>
                                      <p:tavLst>
                                        <p:tav tm="0">
                                          <p:val>
                                            <p:strVal val="#ppt_x"/>
                                          </p:val>
                                        </p:tav>
                                        <p:tav tm="100000">
                                          <p:val>
                                            <p:strVal val="#ppt_x"/>
                                          </p:val>
                                        </p:tav>
                                      </p:tavLst>
                                    </p:anim>
                                    <p:anim calcmode="lin" valueType="num">
                                      <p:cBhvr>
                                        <p:cTn id="48" dur="150" fill="hold"/>
                                        <p:tgtEl>
                                          <p:spTgt spid="4"/>
                                        </p:tgtEl>
                                        <p:attrNameLst>
                                          <p:attrName>ppt_y</p:attrName>
                                        </p:attrNameLst>
                                      </p:cBhvr>
                                      <p:tavLst>
                                        <p:tav tm="0">
                                          <p:val>
                                            <p:strVal val="#ppt_y+.1"/>
                                          </p:val>
                                        </p:tav>
                                        <p:tav tm="100000">
                                          <p:val>
                                            <p:strVal val="#ppt_y"/>
                                          </p:val>
                                        </p:tav>
                                      </p:tavLst>
                                    </p:anim>
                                  </p:childTnLst>
                                </p:cTn>
                              </p:par>
                            </p:childTnLst>
                          </p:cTn>
                        </p:par>
                        <p:par>
                          <p:cTn id="49" fill="hold">
                            <p:stCondLst>
                              <p:cond delay="2200"/>
                            </p:stCondLst>
                            <p:childTnLst>
                              <p:par>
                                <p:cTn id="50" presetID="42"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50"/>
                                        <p:tgtEl>
                                          <p:spTgt spid="18"/>
                                        </p:tgtEl>
                                      </p:cBhvr>
                                    </p:animEffect>
                                    <p:anim calcmode="lin" valueType="num">
                                      <p:cBhvr>
                                        <p:cTn id="53" dur="150" fill="hold"/>
                                        <p:tgtEl>
                                          <p:spTgt spid="18"/>
                                        </p:tgtEl>
                                        <p:attrNameLst>
                                          <p:attrName>ppt_x</p:attrName>
                                        </p:attrNameLst>
                                      </p:cBhvr>
                                      <p:tavLst>
                                        <p:tav tm="0">
                                          <p:val>
                                            <p:strVal val="#ppt_x"/>
                                          </p:val>
                                        </p:tav>
                                        <p:tav tm="100000">
                                          <p:val>
                                            <p:strVal val="#ppt_x"/>
                                          </p:val>
                                        </p:tav>
                                      </p:tavLst>
                                    </p:anim>
                                    <p:anim calcmode="lin" valueType="num">
                                      <p:cBhvr>
                                        <p:cTn id="54" dur="150" fill="hold"/>
                                        <p:tgtEl>
                                          <p:spTgt spid="18"/>
                                        </p:tgtEl>
                                        <p:attrNameLst>
                                          <p:attrName>ppt_y</p:attrName>
                                        </p:attrNameLst>
                                      </p:cBhvr>
                                      <p:tavLst>
                                        <p:tav tm="0">
                                          <p:val>
                                            <p:strVal val="#ppt_y+.1"/>
                                          </p:val>
                                        </p:tav>
                                        <p:tav tm="100000">
                                          <p:val>
                                            <p:strVal val="#ppt_y"/>
                                          </p:val>
                                        </p:tav>
                                      </p:tavLst>
                                    </p:anim>
                                  </p:childTnLst>
                                </p:cTn>
                              </p:par>
                            </p:childTnLst>
                          </p:cTn>
                        </p:par>
                        <p:par>
                          <p:cTn id="55" fill="hold">
                            <p:stCondLst>
                              <p:cond delay="2350"/>
                            </p:stCondLst>
                            <p:childTnLst>
                              <p:par>
                                <p:cTn id="56" presetID="42"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50"/>
                                        <p:tgtEl>
                                          <p:spTgt spid="20"/>
                                        </p:tgtEl>
                                      </p:cBhvr>
                                    </p:animEffect>
                                    <p:anim calcmode="lin" valueType="num">
                                      <p:cBhvr>
                                        <p:cTn id="59" dur="150" fill="hold"/>
                                        <p:tgtEl>
                                          <p:spTgt spid="20"/>
                                        </p:tgtEl>
                                        <p:attrNameLst>
                                          <p:attrName>ppt_x</p:attrName>
                                        </p:attrNameLst>
                                      </p:cBhvr>
                                      <p:tavLst>
                                        <p:tav tm="0">
                                          <p:val>
                                            <p:strVal val="#ppt_x"/>
                                          </p:val>
                                        </p:tav>
                                        <p:tav tm="100000">
                                          <p:val>
                                            <p:strVal val="#ppt_x"/>
                                          </p:val>
                                        </p:tav>
                                      </p:tavLst>
                                    </p:anim>
                                    <p:anim calcmode="lin" valueType="num">
                                      <p:cBhvr>
                                        <p:cTn id="60" dur="15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2500"/>
                            </p:stCondLst>
                            <p:childTnLst>
                              <p:par>
                                <p:cTn id="62" presetID="42" presetClass="entr" presetSubtype="0"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50"/>
                                        <p:tgtEl>
                                          <p:spTgt spid="25"/>
                                        </p:tgtEl>
                                      </p:cBhvr>
                                    </p:animEffect>
                                    <p:anim calcmode="lin" valueType="num">
                                      <p:cBhvr>
                                        <p:cTn id="65" dur="150" fill="hold"/>
                                        <p:tgtEl>
                                          <p:spTgt spid="25"/>
                                        </p:tgtEl>
                                        <p:attrNameLst>
                                          <p:attrName>ppt_x</p:attrName>
                                        </p:attrNameLst>
                                      </p:cBhvr>
                                      <p:tavLst>
                                        <p:tav tm="0">
                                          <p:val>
                                            <p:strVal val="#ppt_x"/>
                                          </p:val>
                                        </p:tav>
                                        <p:tav tm="100000">
                                          <p:val>
                                            <p:strVal val="#ppt_x"/>
                                          </p:val>
                                        </p:tav>
                                      </p:tavLst>
                                    </p:anim>
                                    <p:anim calcmode="lin" valueType="num">
                                      <p:cBhvr>
                                        <p:cTn id="66" dur="150" fill="hold"/>
                                        <p:tgtEl>
                                          <p:spTgt spid="25"/>
                                        </p:tgtEl>
                                        <p:attrNameLst>
                                          <p:attrName>ppt_y</p:attrName>
                                        </p:attrNameLst>
                                      </p:cBhvr>
                                      <p:tavLst>
                                        <p:tav tm="0">
                                          <p:val>
                                            <p:strVal val="#ppt_y+.1"/>
                                          </p:val>
                                        </p:tav>
                                        <p:tav tm="100000">
                                          <p:val>
                                            <p:strVal val="#ppt_y"/>
                                          </p:val>
                                        </p:tav>
                                      </p:tavLst>
                                    </p:anim>
                                  </p:childTnLst>
                                </p:cTn>
                              </p:par>
                            </p:childTnLst>
                          </p:cTn>
                        </p:par>
                        <p:par>
                          <p:cTn id="67" fill="hold">
                            <p:stCondLst>
                              <p:cond delay="2650"/>
                            </p:stCondLst>
                            <p:childTnLst>
                              <p:par>
                                <p:cTn id="68" presetID="42"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50"/>
                                        <p:tgtEl>
                                          <p:spTgt spid="26"/>
                                        </p:tgtEl>
                                      </p:cBhvr>
                                    </p:animEffect>
                                    <p:anim calcmode="lin" valueType="num">
                                      <p:cBhvr>
                                        <p:cTn id="71" dur="150" fill="hold"/>
                                        <p:tgtEl>
                                          <p:spTgt spid="26"/>
                                        </p:tgtEl>
                                        <p:attrNameLst>
                                          <p:attrName>ppt_x</p:attrName>
                                        </p:attrNameLst>
                                      </p:cBhvr>
                                      <p:tavLst>
                                        <p:tav tm="0">
                                          <p:val>
                                            <p:strVal val="#ppt_x"/>
                                          </p:val>
                                        </p:tav>
                                        <p:tav tm="100000">
                                          <p:val>
                                            <p:strVal val="#ppt_x"/>
                                          </p:val>
                                        </p:tav>
                                      </p:tavLst>
                                    </p:anim>
                                    <p:anim calcmode="lin" valueType="num">
                                      <p:cBhvr>
                                        <p:cTn id="72" dur="150" fill="hold"/>
                                        <p:tgtEl>
                                          <p:spTgt spid="26"/>
                                        </p:tgtEl>
                                        <p:attrNameLst>
                                          <p:attrName>ppt_y</p:attrName>
                                        </p:attrNameLst>
                                      </p:cBhvr>
                                      <p:tavLst>
                                        <p:tav tm="0">
                                          <p:val>
                                            <p:strVal val="#ppt_y+.1"/>
                                          </p:val>
                                        </p:tav>
                                        <p:tav tm="100000">
                                          <p:val>
                                            <p:strVal val="#ppt_y"/>
                                          </p:val>
                                        </p:tav>
                                      </p:tavLst>
                                    </p:anim>
                                  </p:childTnLst>
                                </p:cTn>
                              </p:par>
                            </p:childTnLst>
                          </p:cTn>
                        </p:par>
                        <p:par>
                          <p:cTn id="73" fill="hold">
                            <p:stCondLst>
                              <p:cond delay="2800"/>
                            </p:stCondLst>
                            <p:childTnLst>
                              <p:par>
                                <p:cTn id="74" presetID="42"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150"/>
                                        <p:tgtEl>
                                          <p:spTgt spid="24"/>
                                        </p:tgtEl>
                                      </p:cBhvr>
                                    </p:animEffect>
                                    <p:anim calcmode="lin" valueType="num">
                                      <p:cBhvr>
                                        <p:cTn id="77" dur="150" fill="hold"/>
                                        <p:tgtEl>
                                          <p:spTgt spid="24"/>
                                        </p:tgtEl>
                                        <p:attrNameLst>
                                          <p:attrName>ppt_x</p:attrName>
                                        </p:attrNameLst>
                                      </p:cBhvr>
                                      <p:tavLst>
                                        <p:tav tm="0">
                                          <p:val>
                                            <p:strVal val="#ppt_x"/>
                                          </p:val>
                                        </p:tav>
                                        <p:tav tm="100000">
                                          <p:val>
                                            <p:strVal val="#ppt_x"/>
                                          </p:val>
                                        </p:tav>
                                      </p:tavLst>
                                    </p:anim>
                                    <p:anim calcmode="lin" valueType="num">
                                      <p:cBhvr>
                                        <p:cTn id="78" dur="150" fill="hold"/>
                                        <p:tgtEl>
                                          <p:spTgt spid="24"/>
                                        </p:tgtEl>
                                        <p:attrNameLst>
                                          <p:attrName>ppt_y</p:attrName>
                                        </p:attrNameLst>
                                      </p:cBhvr>
                                      <p:tavLst>
                                        <p:tav tm="0">
                                          <p:val>
                                            <p:strVal val="#ppt_y+.1"/>
                                          </p:val>
                                        </p:tav>
                                        <p:tav tm="100000">
                                          <p:val>
                                            <p:strVal val="#ppt_y"/>
                                          </p:val>
                                        </p:tav>
                                      </p:tavLst>
                                    </p:anim>
                                  </p:childTnLst>
                                </p:cTn>
                              </p:par>
                            </p:childTnLst>
                          </p:cTn>
                        </p:par>
                        <p:par>
                          <p:cTn id="79" fill="hold">
                            <p:stCondLst>
                              <p:cond delay="2950"/>
                            </p:stCondLst>
                            <p:childTnLst>
                              <p:par>
                                <p:cTn id="80" presetID="42"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50"/>
                                        <p:tgtEl>
                                          <p:spTgt spid="22"/>
                                        </p:tgtEl>
                                      </p:cBhvr>
                                    </p:animEffect>
                                    <p:anim calcmode="lin" valueType="num">
                                      <p:cBhvr>
                                        <p:cTn id="83" dur="150" fill="hold"/>
                                        <p:tgtEl>
                                          <p:spTgt spid="22"/>
                                        </p:tgtEl>
                                        <p:attrNameLst>
                                          <p:attrName>ppt_x</p:attrName>
                                        </p:attrNameLst>
                                      </p:cBhvr>
                                      <p:tavLst>
                                        <p:tav tm="0">
                                          <p:val>
                                            <p:strVal val="#ppt_x"/>
                                          </p:val>
                                        </p:tav>
                                        <p:tav tm="100000">
                                          <p:val>
                                            <p:strVal val="#ppt_x"/>
                                          </p:val>
                                        </p:tav>
                                      </p:tavLst>
                                    </p:anim>
                                    <p:anim calcmode="lin" valueType="num">
                                      <p:cBhvr>
                                        <p:cTn id="84" dur="150" fill="hold"/>
                                        <p:tgtEl>
                                          <p:spTgt spid="22"/>
                                        </p:tgtEl>
                                        <p:attrNameLst>
                                          <p:attrName>ppt_y</p:attrName>
                                        </p:attrNameLst>
                                      </p:cBhvr>
                                      <p:tavLst>
                                        <p:tav tm="0">
                                          <p:val>
                                            <p:strVal val="#ppt_y+.1"/>
                                          </p:val>
                                        </p:tav>
                                        <p:tav tm="100000">
                                          <p:val>
                                            <p:strVal val="#ppt_y"/>
                                          </p:val>
                                        </p:tav>
                                      </p:tavLst>
                                    </p:anim>
                                  </p:childTnLst>
                                </p:cTn>
                              </p:par>
                            </p:childTnLst>
                          </p:cTn>
                        </p:par>
                        <p:par>
                          <p:cTn id="85" fill="hold">
                            <p:stCondLst>
                              <p:cond delay="3100"/>
                            </p:stCondLst>
                            <p:childTnLst>
                              <p:par>
                                <p:cTn id="86" presetID="42" presetClass="entr" presetSubtype="0"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150"/>
                                        <p:tgtEl>
                                          <p:spTgt spid="21"/>
                                        </p:tgtEl>
                                      </p:cBhvr>
                                    </p:animEffect>
                                    <p:anim calcmode="lin" valueType="num">
                                      <p:cBhvr>
                                        <p:cTn id="89" dur="150" fill="hold"/>
                                        <p:tgtEl>
                                          <p:spTgt spid="21"/>
                                        </p:tgtEl>
                                        <p:attrNameLst>
                                          <p:attrName>ppt_x</p:attrName>
                                        </p:attrNameLst>
                                      </p:cBhvr>
                                      <p:tavLst>
                                        <p:tav tm="0">
                                          <p:val>
                                            <p:strVal val="#ppt_x"/>
                                          </p:val>
                                        </p:tav>
                                        <p:tav tm="100000">
                                          <p:val>
                                            <p:strVal val="#ppt_x"/>
                                          </p:val>
                                        </p:tav>
                                      </p:tavLst>
                                    </p:anim>
                                    <p:anim calcmode="lin" valueType="num">
                                      <p:cBhvr>
                                        <p:cTn id="90" dur="150" fill="hold"/>
                                        <p:tgtEl>
                                          <p:spTgt spid="21"/>
                                        </p:tgtEl>
                                        <p:attrNameLst>
                                          <p:attrName>ppt_y</p:attrName>
                                        </p:attrNameLst>
                                      </p:cBhvr>
                                      <p:tavLst>
                                        <p:tav tm="0">
                                          <p:val>
                                            <p:strVal val="#ppt_y+.1"/>
                                          </p:val>
                                        </p:tav>
                                        <p:tav tm="100000">
                                          <p:val>
                                            <p:strVal val="#ppt_y"/>
                                          </p:val>
                                        </p:tav>
                                      </p:tavLst>
                                    </p:anim>
                                  </p:childTnLst>
                                </p:cTn>
                              </p:par>
                            </p:childTnLst>
                          </p:cTn>
                        </p:par>
                        <p:par>
                          <p:cTn id="91" fill="hold">
                            <p:stCondLst>
                              <p:cond delay="3250"/>
                            </p:stCondLst>
                            <p:childTnLst>
                              <p:par>
                                <p:cTn id="92" presetID="2" presetClass="entr" presetSubtype="1"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additive="base">
                                        <p:cTn id="94" dur="250" fill="hold"/>
                                        <p:tgtEl>
                                          <p:spTgt spid="15"/>
                                        </p:tgtEl>
                                        <p:attrNameLst>
                                          <p:attrName>ppt_x</p:attrName>
                                        </p:attrNameLst>
                                      </p:cBhvr>
                                      <p:tavLst>
                                        <p:tav tm="0">
                                          <p:val>
                                            <p:strVal val="#ppt_x"/>
                                          </p:val>
                                        </p:tav>
                                        <p:tav tm="100000">
                                          <p:val>
                                            <p:strVal val="#ppt_x"/>
                                          </p:val>
                                        </p:tav>
                                      </p:tavLst>
                                    </p:anim>
                                    <p:anim calcmode="lin" valueType="num">
                                      <p:cBhvr additive="base">
                                        <p:cTn id="95" dur="250" fill="hold"/>
                                        <p:tgtEl>
                                          <p:spTgt spid="15"/>
                                        </p:tgtEl>
                                        <p:attrNameLst>
                                          <p:attrName>ppt_y</p:attrName>
                                        </p:attrNameLst>
                                      </p:cBhvr>
                                      <p:tavLst>
                                        <p:tav tm="0">
                                          <p:val>
                                            <p:strVal val="0-#ppt_h/2"/>
                                          </p:val>
                                        </p:tav>
                                        <p:tav tm="100000">
                                          <p:val>
                                            <p:strVal val="#ppt_y"/>
                                          </p:val>
                                        </p:tav>
                                      </p:tavLst>
                                    </p:anim>
                                  </p:childTnLst>
                                </p:cTn>
                              </p:par>
                            </p:childTnLst>
                          </p:cTn>
                        </p:par>
                        <p:par>
                          <p:cTn id="96" fill="hold">
                            <p:stCondLst>
                              <p:cond delay="3500"/>
                            </p:stCondLst>
                            <p:childTnLst>
                              <p:par>
                                <p:cTn id="97" presetID="2" presetClass="entr" presetSubtype="4" fill="hold" grpId="0" nodeType="after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250" fill="hold"/>
                                        <p:tgtEl>
                                          <p:spTgt spid="9"/>
                                        </p:tgtEl>
                                        <p:attrNameLst>
                                          <p:attrName>ppt_x</p:attrName>
                                        </p:attrNameLst>
                                      </p:cBhvr>
                                      <p:tavLst>
                                        <p:tav tm="0">
                                          <p:val>
                                            <p:strVal val="#ppt_x"/>
                                          </p:val>
                                        </p:tav>
                                        <p:tav tm="100000">
                                          <p:val>
                                            <p:strVal val="#ppt_x"/>
                                          </p:val>
                                        </p:tav>
                                      </p:tavLst>
                                    </p:anim>
                                    <p:anim calcmode="lin" valueType="num">
                                      <p:cBhvr additive="base">
                                        <p:cTn id="100" dur="250" fill="hold"/>
                                        <p:tgtEl>
                                          <p:spTgt spid="9"/>
                                        </p:tgtEl>
                                        <p:attrNameLst>
                                          <p:attrName>ppt_y</p:attrName>
                                        </p:attrNameLst>
                                      </p:cBhvr>
                                      <p:tavLst>
                                        <p:tav tm="0">
                                          <p:val>
                                            <p:strVal val="1+#ppt_h/2"/>
                                          </p:val>
                                        </p:tav>
                                        <p:tav tm="100000">
                                          <p:val>
                                            <p:strVal val="#ppt_y"/>
                                          </p:val>
                                        </p:tav>
                                      </p:tavLst>
                                    </p:anim>
                                  </p:childTnLst>
                                </p:cTn>
                              </p:par>
                            </p:childTnLst>
                          </p:cTn>
                        </p:par>
                        <p:par>
                          <p:cTn id="101" fill="hold">
                            <p:stCondLst>
                              <p:cond delay="3750"/>
                            </p:stCondLst>
                            <p:childTnLst>
                              <p:par>
                                <p:cTn id="102" presetID="16" presetClass="entr" presetSubtype="21" fill="hold" grpId="0"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barn(inVertical)">
                                      <p:cBhvr>
                                        <p:cTn id="104" dur="250"/>
                                        <p:tgtEl>
                                          <p:spTgt spid="28"/>
                                        </p:tgtEl>
                                      </p:cBhvr>
                                    </p:animEffect>
                                  </p:childTnLst>
                                </p:cTn>
                              </p:par>
                            </p:childTnLst>
                          </p:cTn>
                        </p:par>
                        <p:par>
                          <p:cTn id="105" fill="hold">
                            <p:stCondLst>
                              <p:cond delay="4000"/>
                            </p:stCondLst>
                            <p:childTnLst>
                              <p:par>
                                <p:cTn id="106" presetID="47" presetClass="entr" presetSubtype="0" fill="hold" grpId="0"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anim calcmode="lin" valueType="num">
                                      <p:cBhvr>
                                        <p:cTn id="109" dur="500" fill="hold"/>
                                        <p:tgtEl>
                                          <p:spTgt spid="23"/>
                                        </p:tgtEl>
                                        <p:attrNameLst>
                                          <p:attrName>ppt_x</p:attrName>
                                        </p:attrNameLst>
                                      </p:cBhvr>
                                      <p:tavLst>
                                        <p:tav tm="0">
                                          <p:val>
                                            <p:strVal val="#ppt_x"/>
                                          </p:val>
                                        </p:tav>
                                        <p:tav tm="100000">
                                          <p:val>
                                            <p:strVal val="#ppt_x"/>
                                          </p:val>
                                        </p:tav>
                                      </p:tavLst>
                                    </p:anim>
                                    <p:anim calcmode="lin" valueType="num">
                                      <p:cBhvr>
                                        <p:cTn id="110" dur="500" fill="hold"/>
                                        <p:tgtEl>
                                          <p:spTgt spid="23"/>
                                        </p:tgtEl>
                                        <p:attrNameLst>
                                          <p:attrName>ppt_y</p:attrName>
                                        </p:attrNameLst>
                                      </p:cBhvr>
                                      <p:tavLst>
                                        <p:tav tm="0">
                                          <p:val>
                                            <p:strVal val="#ppt_y-.1"/>
                                          </p:val>
                                        </p:tav>
                                        <p:tav tm="100000">
                                          <p:val>
                                            <p:strVal val="#ppt_y"/>
                                          </p:val>
                                        </p:tav>
                                      </p:tavLst>
                                    </p:anim>
                                  </p:childTnLst>
                                </p:cTn>
                              </p:par>
                            </p:childTnLst>
                          </p:cTn>
                        </p:par>
                        <p:par>
                          <p:cTn id="111" fill="hold">
                            <p:stCondLst>
                              <p:cond delay="4500"/>
                            </p:stCondLst>
                            <p:childTnLst>
                              <p:par>
                                <p:cTn id="112" presetID="47" presetClass="entr" presetSubtype="0" fill="hold" grpId="0" nodeType="after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500"/>
                                        <p:tgtEl>
                                          <p:spTgt spid="19"/>
                                        </p:tgtEl>
                                      </p:cBhvr>
                                    </p:animEffect>
                                    <p:anim calcmode="lin" valueType="num">
                                      <p:cBhvr>
                                        <p:cTn id="115" dur="500" fill="hold"/>
                                        <p:tgtEl>
                                          <p:spTgt spid="19"/>
                                        </p:tgtEl>
                                        <p:attrNameLst>
                                          <p:attrName>ppt_x</p:attrName>
                                        </p:attrNameLst>
                                      </p:cBhvr>
                                      <p:tavLst>
                                        <p:tav tm="0">
                                          <p:val>
                                            <p:strVal val="#ppt_x"/>
                                          </p:val>
                                        </p:tav>
                                        <p:tav tm="100000">
                                          <p:val>
                                            <p:strVal val="#ppt_x"/>
                                          </p:val>
                                        </p:tav>
                                      </p:tavLst>
                                    </p:anim>
                                    <p:anim calcmode="lin" valueType="num">
                                      <p:cBhvr>
                                        <p:cTn id="1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3" grpId="0" animBg="1"/>
      <p:bldP spid="14" grpId="0" animBg="1"/>
      <p:bldP spid="15" grpId="0" animBg="1"/>
      <p:bldP spid="16" grpId="0" animBg="1"/>
      <p:bldP spid="17" grpId="0" animBg="1"/>
      <p:bldP spid="4" grpId="0"/>
      <p:bldP spid="18" grpId="0"/>
      <p:bldP spid="19" grpId="0"/>
      <p:bldP spid="20" grpId="0"/>
      <p:bldP spid="21" grpId="0"/>
      <p:bldP spid="22" grpId="0"/>
      <p:bldP spid="23" grpId="0"/>
      <p:bldP spid="24" grpId="0"/>
      <p:bldP spid="25" grpId="0"/>
      <p:bldP spid="26"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5B6EC4E-D931-4DAB-AA64-E5B59B3280AB}"/>
              </a:ext>
            </a:extLst>
          </p:cNvPr>
          <p:cNvSpPr>
            <a:spLocks noGrp="1"/>
          </p:cNvSpPr>
          <p:nvPr>
            <p:ph type="title"/>
          </p:nvPr>
        </p:nvSpPr>
        <p:spPr/>
        <p:txBody>
          <a:bodyPr/>
          <a:lstStyle/>
          <a:p>
            <a:r>
              <a:rPr lang="id-ID" sz="4000" dirty="0"/>
              <a:t>What differentiates </a:t>
            </a:r>
            <a:r>
              <a:rPr lang="id-ID" sz="4000" dirty="0" smtClean="0"/>
              <a:t> </a:t>
            </a:r>
            <a:r>
              <a:rPr lang="en-ID" b="1" dirty="0"/>
              <a:t/>
            </a:r>
            <a:br>
              <a:rPr lang="en-ID" b="1" dirty="0"/>
            </a:br>
            <a:r>
              <a:rPr lang="en-US" b="1" dirty="0" smtClean="0"/>
              <a:t>us</a:t>
            </a:r>
            <a:endParaRPr lang="en-ID" b="1" dirty="0"/>
          </a:p>
        </p:txBody>
      </p:sp>
      <p:sp>
        <p:nvSpPr>
          <p:cNvPr id="46" name="Rectangle 45"/>
          <p:cNvSpPr/>
          <p:nvPr/>
        </p:nvSpPr>
        <p:spPr>
          <a:xfrm>
            <a:off x="5619405" y="0"/>
            <a:ext cx="6572596"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62">
            <a:extLst>
              <a:ext uri="{FF2B5EF4-FFF2-40B4-BE49-F238E27FC236}">
                <a16:creationId xmlns:a16="http://schemas.microsoft.com/office/drawing/2014/main" xmlns="" id="{0FA4EFC0-4937-451D-B63D-654F04CB6697}"/>
              </a:ext>
            </a:extLst>
          </p:cNvPr>
          <p:cNvSpPr/>
          <p:nvPr/>
        </p:nvSpPr>
        <p:spPr>
          <a:xfrm>
            <a:off x="-1" y="2581429"/>
            <a:ext cx="5619379" cy="1631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2" name="Text Placeholder 5"/>
          <p:cNvSpPr txBox="1">
            <a:spLocks/>
          </p:cNvSpPr>
          <p:nvPr/>
        </p:nvSpPr>
        <p:spPr>
          <a:xfrm>
            <a:off x="900745" y="2894559"/>
            <a:ext cx="4718633" cy="1040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US" sz="3200" b="1" dirty="0" smtClean="0">
                <a:solidFill>
                  <a:schemeClr val="bg1"/>
                </a:solidFill>
                <a:ea typeface="Poppins Light" charset="0"/>
                <a:cs typeface="Poppins Light" charset="0"/>
              </a:rPr>
              <a:t>FROM COMPETITION</a:t>
            </a:r>
            <a:endParaRPr lang="id-ID" sz="3200" b="1" dirty="0">
              <a:solidFill>
                <a:schemeClr val="bg1"/>
              </a:solidFill>
              <a:ea typeface="Poppins Light" charset="0"/>
              <a:cs typeface="Poppins Light" charset="0"/>
            </a:endParaRPr>
          </a:p>
        </p:txBody>
      </p:sp>
      <p:sp>
        <p:nvSpPr>
          <p:cNvPr id="23" name="TextBox 22"/>
          <p:cNvSpPr txBox="1"/>
          <p:nvPr/>
        </p:nvSpPr>
        <p:spPr>
          <a:xfrm>
            <a:off x="6683361" y="1677139"/>
            <a:ext cx="1326004" cy="1323439"/>
          </a:xfrm>
          <a:prstGeom prst="rect">
            <a:avLst/>
          </a:prstGeom>
          <a:noFill/>
        </p:spPr>
        <p:txBody>
          <a:bodyPr wrap="none" rtlCol="0">
            <a:spAutoFit/>
          </a:bodyPr>
          <a:lstStyle/>
          <a:p>
            <a:pPr algn="ctr"/>
            <a:r>
              <a:rPr lang="en-US" sz="8000" b="1" dirty="0">
                <a:solidFill>
                  <a:schemeClr val="accent1"/>
                </a:solidFill>
                <a:latin typeface="+mj-lt"/>
                <a:ea typeface="Lato Bold" charset="0"/>
                <a:cs typeface="Lato Bold" charset="0"/>
              </a:rPr>
              <a:t>01</a:t>
            </a:r>
            <a:endParaRPr lang="en-US" sz="10000" b="1" dirty="0">
              <a:solidFill>
                <a:schemeClr val="accent1"/>
              </a:solidFill>
              <a:latin typeface="+mj-lt"/>
              <a:ea typeface="Lato Bold" charset="0"/>
              <a:cs typeface="Lato Bold" charset="0"/>
            </a:endParaRPr>
          </a:p>
        </p:txBody>
      </p:sp>
      <p:sp>
        <p:nvSpPr>
          <p:cNvPr id="24" name="TextBox 23"/>
          <p:cNvSpPr txBox="1"/>
          <p:nvPr/>
        </p:nvSpPr>
        <p:spPr>
          <a:xfrm>
            <a:off x="6240936" y="2827898"/>
            <a:ext cx="2210863" cy="404598"/>
          </a:xfrm>
          <a:prstGeom prst="rect">
            <a:avLst/>
          </a:prstGeom>
          <a:noFill/>
        </p:spPr>
        <p:txBody>
          <a:bodyPr wrap="none" rtlCol="0" anchor="t" anchorCtr="1">
            <a:spAutoFit/>
          </a:bodyPr>
          <a:lstStyle/>
          <a:p>
            <a:pPr algn="ctr">
              <a:lnSpc>
                <a:spcPts val="2680"/>
              </a:lnSpc>
            </a:pPr>
            <a:r>
              <a:rPr lang="id-ID" b="1" dirty="0">
                <a:solidFill>
                  <a:schemeClr val="bg2"/>
                </a:solidFill>
                <a:latin typeface="+mj-lt"/>
                <a:ea typeface="Poppins SemiBold" charset="0"/>
                <a:cs typeface="Poppins SemiBold" charset="0"/>
              </a:rPr>
              <a:t>Break Stereotypes</a:t>
            </a:r>
          </a:p>
        </p:txBody>
      </p:sp>
      <p:cxnSp>
        <p:nvCxnSpPr>
          <p:cNvPr id="25" name="Straight Connector 24"/>
          <p:cNvCxnSpPr/>
          <p:nvPr/>
        </p:nvCxnSpPr>
        <p:spPr>
          <a:xfrm>
            <a:off x="7138289" y="3294190"/>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802014" y="1671638"/>
            <a:ext cx="1326004" cy="1323439"/>
          </a:xfrm>
          <a:prstGeom prst="rect">
            <a:avLst/>
          </a:prstGeom>
          <a:noFill/>
        </p:spPr>
        <p:txBody>
          <a:bodyPr wrap="none" rtlCol="0">
            <a:spAutoFit/>
          </a:bodyPr>
          <a:lstStyle/>
          <a:p>
            <a:pPr algn="ctr"/>
            <a:r>
              <a:rPr lang="en-US" sz="8000" b="1" dirty="0">
                <a:solidFill>
                  <a:schemeClr val="bg2"/>
                </a:solidFill>
                <a:latin typeface="+mj-lt"/>
                <a:ea typeface="Lato Bold" charset="0"/>
                <a:cs typeface="Lato Bold" charset="0"/>
              </a:rPr>
              <a:t>0</a:t>
            </a:r>
            <a:r>
              <a:rPr lang="id-ID" sz="8000" b="1" dirty="0">
                <a:solidFill>
                  <a:schemeClr val="bg2"/>
                </a:solidFill>
                <a:latin typeface="+mj-lt"/>
                <a:ea typeface="Lato Bold" charset="0"/>
                <a:cs typeface="Lato Bold" charset="0"/>
              </a:rPr>
              <a:t>2</a:t>
            </a:r>
            <a:endParaRPr lang="en-US" sz="10000" b="1" dirty="0">
              <a:solidFill>
                <a:schemeClr val="bg2"/>
              </a:solidFill>
              <a:latin typeface="+mj-lt"/>
              <a:ea typeface="Lato Bold" charset="0"/>
              <a:cs typeface="Lato Bold" charset="0"/>
            </a:endParaRPr>
          </a:p>
        </p:txBody>
      </p:sp>
      <p:sp>
        <p:nvSpPr>
          <p:cNvPr id="28" name="TextBox 27"/>
          <p:cNvSpPr txBox="1"/>
          <p:nvPr/>
        </p:nvSpPr>
        <p:spPr>
          <a:xfrm>
            <a:off x="9103110" y="2822397"/>
            <a:ext cx="2723824" cy="404598"/>
          </a:xfrm>
          <a:prstGeom prst="rect">
            <a:avLst/>
          </a:prstGeom>
          <a:noFill/>
        </p:spPr>
        <p:txBody>
          <a:bodyPr wrap="none" rtlCol="0" anchor="t" anchorCtr="1">
            <a:spAutoFit/>
          </a:bodyPr>
          <a:lstStyle/>
          <a:p>
            <a:pPr algn="ctr">
              <a:lnSpc>
                <a:spcPts val="2680"/>
              </a:lnSpc>
            </a:pPr>
            <a:r>
              <a:rPr lang="id-ID" b="1" dirty="0">
                <a:solidFill>
                  <a:schemeClr val="bg2"/>
                </a:solidFill>
                <a:latin typeface="+mj-lt"/>
                <a:ea typeface="Poppins SemiBold" charset="0"/>
                <a:cs typeface="Poppins SemiBold" charset="0"/>
              </a:rPr>
              <a:t>Good Quality of Shows</a:t>
            </a:r>
          </a:p>
        </p:txBody>
      </p:sp>
      <p:cxnSp>
        <p:nvCxnSpPr>
          <p:cNvPr id="29" name="Straight Connector 28"/>
          <p:cNvCxnSpPr/>
          <p:nvPr/>
        </p:nvCxnSpPr>
        <p:spPr>
          <a:xfrm>
            <a:off x="10256942" y="3288689"/>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83361" y="3906412"/>
            <a:ext cx="1326004" cy="1323439"/>
          </a:xfrm>
          <a:prstGeom prst="rect">
            <a:avLst/>
          </a:prstGeom>
          <a:noFill/>
        </p:spPr>
        <p:txBody>
          <a:bodyPr wrap="none" rtlCol="0">
            <a:spAutoFit/>
          </a:bodyPr>
          <a:lstStyle/>
          <a:p>
            <a:pPr algn="ctr"/>
            <a:r>
              <a:rPr lang="en-US" sz="8000" b="1" dirty="0">
                <a:solidFill>
                  <a:schemeClr val="bg2"/>
                </a:solidFill>
                <a:latin typeface="+mj-lt"/>
                <a:ea typeface="Lato Bold" charset="0"/>
                <a:cs typeface="Lato Bold" charset="0"/>
              </a:rPr>
              <a:t>0</a:t>
            </a:r>
            <a:r>
              <a:rPr lang="id-ID" sz="8000" b="1" dirty="0">
                <a:solidFill>
                  <a:schemeClr val="bg2"/>
                </a:solidFill>
                <a:latin typeface="+mj-lt"/>
                <a:ea typeface="Lato Bold" charset="0"/>
                <a:cs typeface="Lato Bold" charset="0"/>
              </a:rPr>
              <a:t>3</a:t>
            </a:r>
            <a:endParaRPr lang="en-US" sz="10000" b="1" dirty="0">
              <a:solidFill>
                <a:schemeClr val="bg2"/>
              </a:solidFill>
              <a:latin typeface="+mj-lt"/>
              <a:ea typeface="Lato Bold" charset="0"/>
              <a:cs typeface="Lato Bold" charset="0"/>
            </a:endParaRPr>
          </a:p>
        </p:txBody>
      </p:sp>
      <p:sp>
        <p:nvSpPr>
          <p:cNvPr id="32" name="TextBox 31"/>
          <p:cNvSpPr txBox="1"/>
          <p:nvPr/>
        </p:nvSpPr>
        <p:spPr>
          <a:xfrm>
            <a:off x="6343529" y="5057171"/>
            <a:ext cx="2005678" cy="404598"/>
          </a:xfrm>
          <a:prstGeom prst="rect">
            <a:avLst/>
          </a:prstGeom>
          <a:noFill/>
        </p:spPr>
        <p:txBody>
          <a:bodyPr wrap="none" rtlCol="0" anchor="t" anchorCtr="1">
            <a:spAutoFit/>
          </a:bodyPr>
          <a:lstStyle/>
          <a:p>
            <a:pPr algn="ctr">
              <a:lnSpc>
                <a:spcPts val="2680"/>
              </a:lnSpc>
            </a:pPr>
            <a:r>
              <a:rPr lang="id-ID" b="1" dirty="0">
                <a:solidFill>
                  <a:schemeClr val="bg2"/>
                </a:solidFill>
                <a:latin typeface="+mj-lt"/>
                <a:ea typeface="Poppins SemiBold" charset="0"/>
                <a:cs typeface="Poppins SemiBold" charset="0"/>
              </a:rPr>
              <a:t>Positive Content</a:t>
            </a:r>
          </a:p>
        </p:txBody>
      </p:sp>
      <p:cxnSp>
        <p:nvCxnSpPr>
          <p:cNvPr id="33" name="Straight Connector 32"/>
          <p:cNvCxnSpPr/>
          <p:nvPr/>
        </p:nvCxnSpPr>
        <p:spPr>
          <a:xfrm>
            <a:off x="7138289" y="5523463"/>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Subtitle 2"/>
          <p:cNvSpPr txBox="1">
            <a:spLocks/>
          </p:cNvSpPr>
          <p:nvPr/>
        </p:nvSpPr>
        <p:spPr>
          <a:xfrm>
            <a:off x="9219223" y="5531930"/>
            <a:ext cx="2492132" cy="54277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50000"/>
              </a:lnSpc>
            </a:pPr>
            <a:r>
              <a:rPr lang="id-ID" sz="1400" dirty="0">
                <a:solidFill>
                  <a:schemeClr val="bg2"/>
                </a:solidFill>
                <a:latin typeface="+mn-lt"/>
              </a:rPr>
              <a:t>by industry stalwarts</a:t>
            </a:r>
          </a:p>
        </p:txBody>
      </p:sp>
      <p:sp>
        <p:nvSpPr>
          <p:cNvPr id="42" name="TextBox 41"/>
          <p:cNvSpPr txBox="1"/>
          <p:nvPr/>
        </p:nvSpPr>
        <p:spPr>
          <a:xfrm>
            <a:off x="9802014" y="3900911"/>
            <a:ext cx="1326004" cy="1323439"/>
          </a:xfrm>
          <a:prstGeom prst="rect">
            <a:avLst/>
          </a:prstGeom>
          <a:noFill/>
        </p:spPr>
        <p:txBody>
          <a:bodyPr wrap="none" rtlCol="0">
            <a:spAutoFit/>
          </a:bodyPr>
          <a:lstStyle/>
          <a:p>
            <a:pPr algn="ctr"/>
            <a:r>
              <a:rPr lang="en-US" sz="8000" b="1" dirty="0">
                <a:solidFill>
                  <a:schemeClr val="accent1"/>
                </a:solidFill>
                <a:latin typeface="+mj-lt"/>
                <a:ea typeface="Lato Bold" charset="0"/>
                <a:cs typeface="Lato Bold" charset="0"/>
              </a:rPr>
              <a:t>0</a:t>
            </a:r>
            <a:r>
              <a:rPr lang="id-ID" sz="8000" b="1" dirty="0">
                <a:solidFill>
                  <a:schemeClr val="accent1"/>
                </a:solidFill>
                <a:latin typeface="+mj-lt"/>
                <a:ea typeface="Lato Bold" charset="0"/>
                <a:cs typeface="Lato Bold" charset="0"/>
              </a:rPr>
              <a:t>4</a:t>
            </a:r>
            <a:endParaRPr lang="en-US" sz="10000" b="1" dirty="0">
              <a:solidFill>
                <a:schemeClr val="accent1"/>
              </a:solidFill>
              <a:latin typeface="+mj-lt"/>
              <a:ea typeface="Lato Bold" charset="0"/>
              <a:cs typeface="Lato Bold" charset="0"/>
            </a:endParaRPr>
          </a:p>
        </p:txBody>
      </p:sp>
      <p:sp>
        <p:nvSpPr>
          <p:cNvPr id="43" name="TextBox 42"/>
          <p:cNvSpPr txBox="1"/>
          <p:nvPr/>
        </p:nvSpPr>
        <p:spPr>
          <a:xfrm>
            <a:off x="9205703" y="5051670"/>
            <a:ext cx="2518638" cy="404598"/>
          </a:xfrm>
          <a:prstGeom prst="rect">
            <a:avLst/>
          </a:prstGeom>
          <a:noFill/>
        </p:spPr>
        <p:txBody>
          <a:bodyPr wrap="none" rtlCol="0" anchor="t" anchorCtr="1">
            <a:spAutoFit/>
          </a:bodyPr>
          <a:lstStyle/>
          <a:p>
            <a:pPr algn="ctr">
              <a:lnSpc>
                <a:spcPts val="2680"/>
              </a:lnSpc>
            </a:pPr>
            <a:r>
              <a:rPr lang="en-US" b="1" dirty="0">
                <a:solidFill>
                  <a:schemeClr val="bg2"/>
                </a:solidFill>
                <a:latin typeface="+mj-lt"/>
                <a:ea typeface="Poppins SemiBold" charset="0"/>
                <a:cs typeface="Poppins SemiBold" charset="0"/>
              </a:rPr>
              <a:t>Best Curated </a:t>
            </a:r>
            <a:r>
              <a:rPr lang="en-US" b="1" dirty="0" smtClean="0">
                <a:solidFill>
                  <a:schemeClr val="bg2"/>
                </a:solidFill>
                <a:latin typeface="+mj-lt"/>
                <a:ea typeface="Poppins SemiBold" charset="0"/>
                <a:cs typeface="Poppins SemiBold" charset="0"/>
              </a:rPr>
              <a:t>content</a:t>
            </a:r>
            <a:endParaRPr lang="en-US" b="1" dirty="0">
              <a:solidFill>
                <a:schemeClr val="bg2"/>
              </a:solidFill>
              <a:latin typeface="+mj-lt"/>
              <a:ea typeface="Poppins SemiBold" charset="0"/>
              <a:cs typeface="Poppins SemiBold" charset="0"/>
            </a:endParaRPr>
          </a:p>
        </p:txBody>
      </p:sp>
      <p:cxnSp>
        <p:nvCxnSpPr>
          <p:cNvPr id="45" name="Straight Connector 44"/>
          <p:cNvCxnSpPr/>
          <p:nvPr/>
        </p:nvCxnSpPr>
        <p:spPr>
          <a:xfrm>
            <a:off x="10256942" y="5517962"/>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887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6" grpId="0" animBg="1"/>
      <p:bldP spid="63" grpId="0" animBg="1"/>
      <p:bldP spid="52" grpId="0"/>
      <p:bldP spid="23" grpId="0"/>
      <p:bldP spid="24" grpId="0"/>
      <p:bldP spid="27" grpId="0"/>
      <p:bldP spid="28" grpId="0"/>
      <p:bldP spid="31" grpId="0"/>
      <p:bldP spid="32" grpId="0"/>
      <p:bldP spid="34"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94DC40B-7785-4DA2-A083-5BBEAAA6E875}"/>
              </a:ext>
            </a:extLst>
          </p:cNvPr>
          <p:cNvSpPr>
            <a:spLocks noGrp="1"/>
          </p:cNvSpPr>
          <p:nvPr>
            <p:ph type="pic" sz="quarter" idx="4294967295"/>
          </p:nvPr>
        </p:nvSpPr>
        <p:spPr>
          <a:xfrm>
            <a:off x="0" y="0"/>
            <a:ext cx="12192000" cy="6858000"/>
          </a:xfrm>
        </p:spPr>
      </p:sp>
      <p:sp>
        <p:nvSpPr>
          <p:cNvPr id="8" name="Rectangle 7">
            <a:extLst>
              <a:ext uri="{FF2B5EF4-FFF2-40B4-BE49-F238E27FC236}">
                <a16:creationId xmlns:a16="http://schemas.microsoft.com/office/drawing/2014/main" xmlns="" id="{0FA4EFC0-4937-451D-B63D-654F04CB6697}"/>
              </a:ext>
            </a:extLst>
          </p:cNvPr>
          <p:cNvSpPr/>
          <p:nvPr/>
        </p:nvSpPr>
        <p:spPr>
          <a:xfrm>
            <a:off x="0" y="-12651"/>
            <a:ext cx="12191999" cy="68706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xmlns="" id="{ACEDCE6A-0B4E-4BF2-B3A0-C74CCBC68393}"/>
              </a:ext>
            </a:extLst>
          </p:cNvPr>
          <p:cNvSpPr/>
          <p:nvPr/>
        </p:nvSpPr>
        <p:spPr>
          <a:xfrm>
            <a:off x="511278" y="531817"/>
            <a:ext cx="11169445" cy="581490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xmlns="" id="{0FA4EFC0-4937-451D-B63D-654F04CB6697}"/>
              </a:ext>
            </a:extLst>
          </p:cNvPr>
          <p:cNvSpPr/>
          <p:nvPr/>
        </p:nvSpPr>
        <p:spPr>
          <a:xfrm>
            <a:off x="511276" y="531817"/>
            <a:ext cx="5584723" cy="5814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itle 2">
            <a:extLst>
              <a:ext uri="{FF2B5EF4-FFF2-40B4-BE49-F238E27FC236}">
                <a16:creationId xmlns:a16="http://schemas.microsoft.com/office/drawing/2014/main" xmlns="" id="{D9009845-E2AB-44C0-B74B-56946199F51A}"/>
              </a:ext>
            </a:extLst>
          </p:cNvPr>
          <p:cNvSpPr txBox="1">
            <a:spLocks/>
          </p:cNvSpPr>
          <p:nvPr/>
        </p:nvSpPr>
        <p:spPr>
          <a:xfrm>
            <a:off x="511275" y="3669480"/>
            <a:ext cx="5584724" cy="19073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b="1" dirty="0" smtClean="0">
                <a:solidFill>
                  <a:schemeClr val="bg1"/>
                </a:solidFill>
              </a:rPr>
              <a:t>CONTENT BOUQUET</a:t>
            </a:r>
            <a:endParaRPr lang="en-ID" sz="6000" b="1" dirty="0">
              <a:solidFill>
                <a:schemeClr val="bg1"/>
              </a:solidFill>
            </a:endParaRPr>
          </a:p>
        </p:txBody>
      </p:sp>
      <p:pic>
        <p:nvPicPr>
          <p:cNvPr id="11"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439" y="1283898"/>
            <a:ext cx="4495866" cy="4310743"/>
          </a:xfrm>
          <a:prstGeom prst="rect">
            <a:avLst/>
          </a:prstGeom>
        </p:spPr>
      </p:pic>
      <p:grpSp>
        <p:nvGrpSpPr>
          <p:cNvPr id="13" name="Group 12"/>
          <p:cNvGrpSpPr/>
          <p:nvPr/>
        </p:nvGrpSpPr>
        <p:grpSpPr>
          <a:xfrm>
            <a:off x="2610567" y="1846720"/>
            <a:ext cx="1386139" cy="1806181"/>
            <a:chOff x="4838700" y="1809750"/>
            <a:chExt cx="2514600" cy="3276600"/>
          </a:xfrm>
        </p:grpSpPr>
        <p:sp>
          <p:nvSpPr>
            <p:cNvPr id="14" name="Rectangle 13"/>
            <p:cNvSpPr/>
            <p:nvPr/>
          </p:nvSpPr>
          <p:spPr>
            <a:xfrm>
              <a:off x="4838700" y="1809750"/>
              <a:ext cx="2514600" cy="3276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35040" t="31476" r="34302" b="28241"/>
            <a:stretch/>
          </p:blipFill>
          <p:spPr>
            <a:xfrm>
              <a:off x="5073650" y="2047667"/>
              <a:ext cx="2044700" cy="2762666"/>
            </a:xfrm>
            <a:prstGeom prst="rect">
              <a:avLst/>
            </a:prstGeom>
          </p:spPr>
        </p:pic>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7102" y="557698"/>
            <a:ext cx="1259506" cy="920583"/>
          </a:xfrm>
          <a:prstGeom prst="rect">
            <a:avLst/>
          </a:prstGeom>
        </p:spPr>
      </p:pic>
    </p:spTree>
    <p:extLst>
      <p:ext uri="{BB962C8B-B14F-4D97-AF65-F5344CB8AC3E}">
        <p14:creationId xmlns:p14="http://schemas.microsoft.com/office/powerpoint/2010/main" val="15910199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2)">
                                      <p:cBhvr>
                                        <p:cTn id="11" dur="2000"/>
                                        <p:tgtEl>
                                          <p:spTgt spid="7"/>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500"/>
                            </p:stCondLst>
                            <p:childTnLst>
                              <p:par>
                                <p:cTn id="25" presetID="1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2933FC76-A4CD-48A7-8314-0BEA26F87BE2}"/>
              </a:ext>
            </a:extLst>
          </p:cNvPr>
          <p:cNvSpPr>
            <a:spLocks noGrp="1"/>
          </p:cNvSpPr>
          <p:nvPr>
            <p:ph type="pic" sz="quarter" idx="4294967295"/>
          </p:nvPr>
        </p:nvSpPr>
        <p:spPr>
          <a:xfrm>
            <a:off x="0" y="0"/>
            <a:ext cx="12192000" cy="6858000"/>
          </a:xfrm>
        </p:spPr>
      </p:sp>
      <p:sp>
        <p:nvSpPr>
          <p:cNvPr id="8" name="Rectangle 7"/>
          <p:cNvSpPr/>
          <p:nvPr/>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8462" b="2327"/>
          <a:stretch/>
        </p:blipFill>
        <p:spPr>
          <a:xfrm>
            <a:off x="-1" y="0"/>
            <a:ext cx="12227547" cy="6858000"/>
          </a:xfrm>
          <a:prstGeom prst="rect">
            <a:avLst/>
          </a:prstGeom>
        </p:spPr>
      </p:pic>
      <p:sp>
        <p:nvSpPr>
          <p:cNvPr id="5" name="Rectangle 4">
            <a:extLst>
              <a:ext uri="{FF2B5EF4-FFF2-40B4-BE49-F238E27FC236}">
                <a16:creationId xmlns:a16="http://schemas.microsoft.com/office/drawing/2014/main" xmlns="" id="{0FA4EFC0-4937-451D-B63D-654F04CB6697}"/>
              </a:ext>
            </a:extLst>
          </p:cNvPr>
          <p:cNvSpPr/>
          <p:nvPr/>
        </p:nvSpPr>
        <p:spPr>
          <a:xfrm>
            <a:off x="0" y="2490714"/>
            <a:ext cx="12192000" cy="187657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itle 2">
            <a:extLst>
              <a:ext uri="{FF2B5EF4-FFF2-40B4-BE49-F238E27FC236}">
                <a16:creationId xmlns:a16="http://schemas.microsoft.com/office/drawing/2014/main" xmlns="" id="{D9009845-E2AB-44C0-B74B-56946199F51A}"/>
              </a:ext>
            </a:extLst>
          </p:cNvPr>
          <p:cNvSpPr txBox="1">
            <a:spLocks/>
          </p:cNvSpPr>
          <p:nvPr/>
        </p:nvSpPr>
        <p:spPr>
          <a:xfrm>
            <a:off x="1163782" y="2506107"/>
            <a:ext cx="9875520" cy="19073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6600" b="1" dirty="0">
                <a:solidFill>
                  <a:schemeClr val="bg2"/>
                </a:solidFill>
              </a:rPr>
              <a:t>सारे </a:t>
            </a:r>
            <a:r>
              <a:rPr lang="hi-IN" sz="6600" b="1" dirty="0" smtClean="0">
                <a:solidFill>
                  <a:schemeClr val="bg2"/>
                </a:solidFill>
              </a:rPr>
              <a:t>तुझ्याचसाठी</a:t>
            </a:r>
            <a:r>
              <a:rPr lang="id-ID" sz="6600" b="1" dirty="0" smtClean="0">
                <a:solidFill>
                  <a:schemeClr val="bg2"/>
                </a:solidFill>
              </a:rPr>
              <a:t> </a:t>
            </a:r>
            <a:endParaRPr lang="en-US" sz="6600" b="1" dirty="0" smtClean="0">
              <a:solidFill>
                <a:schemeClr val="bg2"/>
              </a:solidFill>
            </a:endParaRPr>
          </a:p>
          <a:p>
            <a:pPr algn="ctr"/>
            <a:r>
              <a:rPr lang="en-ID" sz="4800" dirty="0" err="1" smtClean="0"/>
              <a:t>Saarey</a:t>
            </a:r>
            <a:r>
              <a:rPr lang="en-ID" sz="4800" dirty="0" smtClean="0"/>
              <a:t> </a:t>
            </a:r>
            <a:r>
              <a:rPr lang="en-ID" sz="4800" dirty="0" err="1"/>
              <a:t>Tujyach</a:t>
            </a:r>
            <a:r>
              <a:rPr lang="en-ID" sz="4800" dirty="0"/>
              <a:t> </a:t>
            </a:r>
            <a:r>
              <a:rPr lang="en-ID" sz="4800" dirty="0" err="1"/>
              <a:t>Saathi</a:t>
            </a:r>
            <a:r>
              <a:rPr lang="en-ID" sz="4800" dirty="0"/>
              <a:t> </a:t>
            </a:r>
            <a:endParaRPr lang="en-ID" sz="5400" dirty="0"/>
          </a:p>
        </p:txBody>
      </p:sp>
      <p:sp>
        <p:nvSpPr>
          <p:cNvPr id="7" name="Rectangle 6">
            <a:extLst>
              <a:ext uri="{FF2B5EF4-FFF2-40B4-BE49-F238E27FC236}">
                <a16:creationId xmlns:a16="http://schemas.microsoft.com/office/drawing/2014/main" xmlns="" id="{46E24176-BF59-46D0-95B6-014A06D6A6C9}"/>
              </a:ext>
            </a:extLst>
          </p:cNvPr>
          <p:cNvSpPr/>
          <p:nvPr/>
        </p:nvSpPr>
        <p:spPr>
          <a:xfrm>
            <a:off x="907988" y="876500"/>
            <a:ext cx="10376024" cy="5105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5863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1"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2)">
                                      <p:cBhvr>
                                        <p:cTn id="15" dur="2000"/>
                                        <p:tgtEl>
                                          <p:spTgt spid="7"/>
                                        </p:tgtEl>
                                      </p:cBhvr>
                                    </p:animEffect>
                                  </p:childTnLst>
                                </p:cTn>
                              </p:par>
                            </p:childTnLst>
                          </p:cTn>
                        </p:par>
                        <p:par>
                          <p:cTn id="16" fill="hold">
                            <p:stCondLst>
                              <p:cond delay="3000"/>
                            </p:stCondLst>
                            <p:childTnLst>
                              <p:par>
                                <p:cTn id="17" presetID="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p:bldP spid="7" grpId="0" animBg="1"/>
    </p:bldLst>
  </p:timing>
</p:sld>
</file>

<file path=ppt/theme/theme1.xml><?xml version="1.0" encoding="utf-8"?>
<a:theme xmlns:a="http://schemas.openxmlformats.org/drawingml/2006/main" name="Office Theme">
  <a:themeElements>
    <a:clrScheme name="Yellow">
      <a:dk1>
        <a:srgbClr val="3F3F3F"/>
      </a:dk1>
      <a:lt1>
        <a:sysClr val="window" lastClr="FFFFFF"/>
      </a:lt1>
      <a:dk2>
        <a:srgbClr val="313C41"/>
      </a:dk2>
      <a:lt2>
        <a:srgbClr val="FFFFFF"/>
      </a:lt2>
      <a:accent1>
        <a:srgbClr val="FAAA21"/>
      </a:accent1>
      <a:accent2>
        <a:srgbClr val="FDB817"/>
      </a:accent2>
      <a:accent3>
        <a:srgbClr val="FAD41C"/>
      </a:accent3>
      <a:accent4>
        <a:srgbClr val="FFE716"/>
      </a:accent4>
      <a:accent5>
        <a:srgbClr val="FFC000"/>
      </a:accent5>
      <a:accent6>
        <a:srgbClr val="FCE576"/>
      </a:accent6>
      <a:hlink>
        <a:srgbClr val="A05024"/>
      </a:hlink>
      <a:folHlink>
        <a:srgbClr val="FEC037"/>
      </a:folHlink>
    </a:clrScheme>
    <a:fontScheme name="Custom 38">
      <a:majorFont>
        <a:latin typeface="Titillium"/>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5766</TotalTime>
  <Words>1342</Words>
  <Application>Microsoft Office PowerPoint</Application>
  <PresentationFormat>Widescreen</PresentationFormat>
  <Paragraphs>234</Paragraphs>
  <Slides>32</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Adobe Gothic Std B</vt:lpstr>
      <vt:lpstr>Academy Engraved LET</vt:lpstr>
      <vt:lpstr>Alex Brush</vt:lpstr>
      <vt:lpstr>Arial</vt:lpstr>
      <vt:lpstr>Bebas Neue</vt:lpstr>
      <vt:lpstr>Calibri</vt:lpstr>
      <vt:lpstr>Lato Bold</vt:lpstr>
      <vt:lpstr>Open Sans</vt:lpstr>
      <vt:lpstr>Open Sans Light</vt:lpstr>
      <vt:lpstr>Poppins Light</vt:lpstr>
      <vt:lpstr>Poppins SemiBold</vt:lpstr>
      <vt:lpstr>Proxima Nova</vt:lpstr>
      <vt:lpstr>Titillium</vt:lpstr>
      <vt:lpstr>Office Theme</vt:lpstr>
      <vt:lpstr>PowerPoint Presentation</vt:lpstr>
      <vt:lpstr>Maharashtrian Today </vt:lpstr>
      <vt:lpstr>We believe that  Entertainment fortifies Identity</vt:lpstr>
      <vt:lpstr>Presenting Sony मराठी</vt:lpstr>
      <vt:lpstr>Sony मराठी  Content Values</vt:lpstr>
      <vt:lpstr>Sony मराठी  The Brand Promise</vt:lpstr>
      <vt:lpstr>What differentiates   us</vt:lpstr>
      <vt:lpstr>PowerPoint Presentation</vt:lpstr>
      <vt:lpstr>PowerPoint Presentation</vt:lpstr>
      <vt:lpstr>सारे तुझ्याचसाठी Saarey Tujyach Saathi </vt:lpstr>
      <vt:lpstr>ह.म. बने तु.म. बने H.M.Bane, T.M.Bane</vt:lpstr>
      <vt:lpstr>हृदयात वाजे Something  Hrudhyat waje something</vt:lpstr>
      <vt:lpstr>Year Down</vt:lpstr>
      <vt:lpstr>ती फुलराणी Ti Phulrani</vt:lpstr>
      <vt:lpstr>दुनियादारी फिल्मी इश्टाईल  Duniyadaari Filmy Isshtyle</vt:lpstr>
      <vt:lpstr>मला हाऊसवाइफ व्हायचंय  Mala housewife whayachay</vt:lpstr>
      <vt:lpstr>गर्जा महाराष्ट्र   Garja Maharashtra </vt:lpstr>
      <vt:lpstr>PowerPoint Presentation</vt:lpstr>
      <vt:lpstr>Comedy has always caught attention of Marathi audience</vt:lpstr>
      <vt:lpstr>Most credible comedians are team captains</vt:lpstr>
      <vt:lpstr>Maharashtrachi Hasya Jatra</vt:lpstr>
      <vt:lpstr>Dance Reality Shows are timeless and the format is promising </vt:lpstr>
      <vt:lpstr>Maharashtracha Favourite Dancing Star</vt:lpstr>
      <vt:lpstr>PowerPoint Presentation</vt:lpstr>
      <vt:lpstr>Popular Titles  for World Television Premiere</vt:lpstr>
      <vt:lpstr>Award winning titles  for World Television Premiere</vt:lpstr>
      <vt:lpstr>Maharashtra’s all time favorite movies</vt:lpstr>
      <vt:lpstr>PowerPoint Presentation</vt:lpstr>
      <vt:lpstr>PowerPoint Presentation</vt:lpstr>
      <vt:lpstr>Top Marathi  celebrities lend glamour to the event</vt:lpstr>
      <vt:lpstr>Sony मराठी A mix of fiction &amp; non-fiction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Amit Bhopi</cp:lastModifiedBy>
  <cp:revision>547</cp:revision>
  <dcterms:created xsi:type="dcterms:W3CDTF">2017-01-10T11:09:36Z</dcterms:created>
  <dcterms:modified xsi:type="dcterms:W3CDTF">2018-06-11T04:22:16Z</dcterms:modified>
</cp:coreProperties>
</file>